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F59A1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0ADC-61A3-4355-8C0A-667D832D405C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60F9-17D4-4578-A750-C11D2C1313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0ADC-61A3-4355-8C0A-667D832D405C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60F9-17D4-4578-A750-C11D2C1313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0ADC-61A3-4355-8C0A-667D832D405C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60F9-17D4-4578-A750-C11D2C1313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0ADC-61A3-4355-8C0A-667D832D405C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60F9-17D4-4578-A750-C11D2C1313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0ADC-61A3-4355-8C0A-667D832D405C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60F9-17D4-4578-A750-C11D2C1313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0ADC-61A3-4355-8C0A-667D832D405C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60F9-17D4-4578-A750-C11D2C1313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0ADC-61A3-4355-8C0A-667D832D405C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60F9-17D4-4578-A750-C11D2C1313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0ADC-61A3-4355-8C0A-667D832D405C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60F9-17D4-4578-A750-C11D2C1313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0ADC-61A3-4355-8C0A-667D832D405C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60F9-17D4-4578-A750-C11D2C1313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0ADC-61A3-4355-8C0A-667D832D405C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60F9-17D4-4578-A750-C11D2C1313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0ADC-61A3-4355-8C0A-667D832D405C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60F9-17D4-4578-A750-C11D2C1313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C0ADC-61A3-4355-8C0A-667D832D405C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760F9-17D4-4578-A750-C11D2C1313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karte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inkingoutsidethecage.org/site/PageServer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14.jpe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4.w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hyperlink" Target="http://www.mtlsd.org/mello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Anna </a:t>
            </a:r>
            <a:r>
              <a:rPr lang="en-US" dirty="0" err="1" smtClean="0"/>
              <a:t>Kapliyeva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04800" y="381000"/>
            <a:ext cx="2743200" cy="2286000"/>
          </a:xfrm>
          <a:prstGeom prst="star5">
            <a:avLst>
              <a:gd name="adj" fmla="val 24083"/>
              <a:gd name="hf" fmla="val 105146"/>
              <a:gd name="vf" fmla="val 11055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hlinkClick r:id="rId2" action="ppaction://hlinksldjump"/>
              </a:rPr>
              <a:t>About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hlinkClick r:id="rId2" action="ppaction://hlinksldjump"/>
              </a:rPr>
              <a:t>Me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200400" y="533400"/>
            <a:ext cx="2286000" cy="1828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2"/>
                </a:solidFill>
                <a:hlinkClick r:id="rId3" action="ppaction://hlinksldjump"/>
              </a:rPr>
              <a:t>Family</a:t>
            </a:r>
            <a:endParaRPr lang="en-US" sz="4000" dirty="0">
              <a:solidFill>
                <a:schemeClr val="bg2"/>
              </a:solidFill>
            </a:endParaRPr>
          </a:p>
        </p:txBody>
      </p:sp>
      <p:sp>
        <p:nvSpPr>
          <p:cNvPr id="6" name="Cloud 5"/>
          <p:cNvSpPr/>
          <p:nvPr/>
        </p:nvSpPr>
        <p:spPr>
          <a:xfrm>
            <a:off x="5943600" y="304800"/>
            <a:ext cx="2590800" cy="266700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hlinkClick r:id="rId4" action="ppaction://hlinksldjump"/>
              </a:rPr>
              <a:t>Volunteer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7" name="Flowchart: Direct Access Storage 6"/>
          <p:cNvSpPr/>
          <p:nvPr/>
        </p:nvSpPr>
        <p:spPr>
          <a:xfrm>
            <a:off x="457200" y="3429000"/>
            <a:ext cx="2819400" cy="2590800"/>
          </a:xfrm>
          <a:prstGeom prst="flowChartMagneticDrum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hlinkClick r:id="rId5" action="ppaction://hlinksldjump"/>
              </a:rPr>
              <a:t>Activities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Explosion 2 8"/>
          <p:cNvSpPr/>
          <p:nvPr/>
        </p:nvSpPr>
        <p:spPr>
          <a:xfrm>
            <a:off x="5867400" y="3200400"/>
            <a:ext cx="2971800" cy="3124200"/>
          </a:xfrm>
          <a:prstGeom prst="irregularSeal2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2"/>
                </a:solidFill>
                <a:hlinkClick r:id="rId6" action="ppaction://hlinksldjump"/>
              </a:rPr>
              <a:t>Education</a:t>
            </a: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52800" y="3581400"/>
            <a:ext cx="2514600" cy="2286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bg2"/>
                </a:solidFill>
                <a:hlinkClick r:id="rId7" action="ppaction://hlinksldjump"/>
              </a:rPr>
              <a:t>My Favorite Things</a:t>
            </a:r>
            <a:endParaRPr lang="en-US" sz="36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galleries.com/minerals/silicate/topaz/topa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12525">
            <a:off x="247802" y="3985810"/>
            <a:ext cx="3352800" cy="2514600"/>
          </a:xfrm>
          <a:prstGeom prst="rect">
            <a:avLst/>
          </a:prstGeom>
          <a:noFill/>
        </p:spPr>
      </p:pic>
      <p:pic>
        <p:nvPicPr>
          <p:cNvPr id="6146" name="Picture 2" descr="Карта окрестностей города Краснодар от НаКарте.RU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41587">
            <a:off x="5655561" y="439180"/>
            <a:ext cx="3471979" cy="286438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144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8229600" cy="548797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Born- Russia, Krasnodar</a:t>
            </a:r>
          </a:p>
          <a:p>
            <a:pPr>
              <a:buNone/>
            </a:pPr>
            <a:r>
              <a:rPr lang="en-US" dirty="0" smtClean="0"/>
              <a:t>Birth Date-November 19, 1996</a:t>
            </a:r>
          </a:p>
          <a:p>
            <a:pPr>
              <a:buNone/>
            </a:pPr>
            <a:r>
              <a:rPr lang="en-US" dirty="0" smtClean="0"/>
              <a:t>Birthstone-</a:t>
            </a:r>
            <a:r>
              <a:rPr lang="en-US" b="1" dirty="0" smtClean="0"/>
              <a:t> </a:t>
            </a:r>
            <a:r>
              <a:rPr lang="en-US" dirty="0" smtClean="0"/>
              <a:t>Citrine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148" name="Picture 4" descr="http://brainstorm-btl.ru/index.files/krasnoda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290555">
            <a:off x="2826884" y="2198583"/>
            <a:ext cx="3254096" cy="2307387"/>
          </a:xfrm>
          <a:prstGeom prst="rect">
            <a:avLst/>
          </a:prstGeom>
          <a:noFill/>
        </p:spPr>
      </p:pic>
      <p:sp>
        <p:nvSpPr>
          <p:cNvPr id="6150" name="AutoShape 6" descr="data:image/jpg;base64,/9j/4AAQSkZJRgABAQAAAQABAAD/2wCEAAkGBhQSERUUExQWFBQVGBgaFhgYGBgaGhoaFxoXFRYXFhcYHSYeGBojHBgWHy8gIycpLCwsFh4xNTAqNSYrLCkBCQoKDgwOGg8PGiwkHyQsLCwpKSwsLCksLCkpLCksLCwsLCwsLCksLCwsLCwsLCwsLCwpLCwsLCwpLCwpLCwsLP/AABEIAMIBAwMBIgACEQEDEQH/xAAcAAABBQEBAQAAAAAAAAAAAAAEAAIDBQYBBwj/xABGEAABAgQEAwUEBggEBQUAAAABAhEAAyExBAUSQSJRYQYTcYGRMqGxwRQjQtHh8AcVJFJigpKyM0Ny8RZTVHOig5OzwtL/xAAZAQADAQEBAAAAAAAAAAAAAAAAAQIDBAX/xAAoEQACAgICAgEDBAMAAAAAAAAAAQIREiEDMUFRIgQTcTJhgeEzgrH/2gAMAwEAAhEDEQA/AN0Jx6Q4TzC+jmHDDmOn4nP8hJxBiQYkw0Ycw4YcwviP5D04vpDxiBy90RDDmHdyYVRHch+pBjhQmEJJjvcmH/Ib9DDLG0NAiUSTHe6PKHZNEGmE0Ed30joldIeQsSEKhQR3AhdxCyQ8WD6YkowDViTuIXcwrCmQrUB4wXgJzRAuQ8JJa0TLZcdB0/DDajxEcIG6x2XiHFY5MntaITZdI59E5GOKSRQiHSsQ5icrpDyfkWK8A6TzhikQTKV0hsxA2gUticdA3dwVIIDAh4jaE7Q27BKiefgwQ6YFRhidomTimjqcRCUmgcUwdcogsYbpixMxJvHO4SYan7Fh6AkmG6YKCNJidISbgQZhgVzQoOVgw8KHmhYMp0rezQu+iAgCOCYIg0CUz4eieHiELDRGowAWAmAmkTrSkC9YrJaH3joHWEMPTWOkNAaATEjKEAE4WIRWIhIIjgXABKZsP1wK8d1QxBCliI1TukMT1MOKhAA9E0GJGaIGh6ZkIBs1bGGKQ8PKqw4yxDsKBiht44JvOIMZmCEEJKkhSvZSTUtcgXbrCWoeFQPUgQxFlwtSkOCoqu8Ys8SS8QRS/wCMKgstEpeI5ksi0CS8STaJziDvCGSpNqRxVoYmbEnfJ3gsKB1Je0OkpJh5bYxIlgLwNhQwyyK3hoxrQ76SBHGCjVoAOjGveDUTA0AKwYFXhJn6bQvwAYcYIUAHEQodBZXibEyQ4irwOZy5oeWpKmuxdjyp+aQcMTD/AACZIS0JM0bxGcQ8N1iAVhHcjZREdRggftQMJkPGJb3D1LfODY7QSnCkWMddQvHUYoGHrmAiJsZEok7x1Cm3hhXEU7FpR7RZ+hPwhiCSp4dLS9misOby6VPgx+6GjOpYtq9PxhiLYhriGkgRWHPEEvpJNatz84CnZ2tIAky0ACgCnZumk03hDNEmaPCF3gEUWEz1TfWAA09gOLl/aWGpp579IkXnST9lXqIALlcykNTNikOcckH1/COjOf4P/L8IdCsq8py3EysRiDMHeS5pKu9KkvvoAc6jpAbTYBXrp8fhQlJIuKgeBEVis7JBAQA9Hcm9OUMxmcKmJKSkBwQSH8beXPeFsptMbkU8zJkx1lQSrSLAWU7NTYQfmGKTIRNmKbShANTc8QA8SWHmIqcqnGWWASXI5+HzMbJOT8ahqeiTUdV9ekFiKbKiVSJSlpZRQgquKlIJptXaCwoiwgTMsfLwyAZiwkMD1qQmguakW5xP3r1hrYmyUzjyjiUn92OJWIkTOAgAemUncEecNnSwkEuSACfSsDfrNHed3q+sYHT0Vqb+xXpEP67lTJMxSVigWmpAqABR+qkj+Yc4kejznMc6nKGvvVBYqk6iEpJ4X0igoTtuYLkdqJ/AVTFEDSVAMH3IoN4oMXiQEE8m26iJJUzhHgPhE2PR6Jh+2UuygoeT/A/KD5XaGQv7SR56f7mjz1f3QNPxRTNlpDMrU43oAx6bxFtD0eo98k2UG8vkYUedKMKKzkLFFHhc8MhQUkEBR40vWpBIe/K3jWkaLs520/w5U2riizci4KvBiH8IzPajtMZ8lKUjSJWlOs1WdIUQ6iGs/Q0iqwzBaVMCksWSSXIYkgi5cG3u254zcVpgeiY7t3LCyhABKVAPdxqUkkdKA+bROrt1KF0FtLnxBYhm8fdHmuaYkUUmVQu7PTmyi7AdeXWJJGcShrGkgIISF8KiApwVFKkkKoBfrG2chKJ6Grt/LektRRwsWu7u2zW9YnT20lLZksNQqpQAZJCn35NHnkiV3QUkTASCxUpVmcEBISxALVdzyENxanUZszEgv11AilGHF09ImPLLyVgekS+3EogcCiolgE1PsoU5o91KT/IYsE9oUhJUuWUD+JSUnoOIgPe52jyGRiFPwl08wSks1eRf8THJuccAAUSoEniL9GB8vHrD+6xUeoSO26B/jIKA4AIBIL3rYt0MBZ12qTOQO5CgUzEuWFUqWEln6V84wUvOkypXHqdvYBYOxZngbM+06SJiUUK0JOsJSguFJIDIYBLOPGKjNyG4pK7NkMVP0JWSpipIbhdtago3Zilt3o8CDNZo06itvqnqn7UxSDvuG+VYHyTEqXgVz5hIQidLDhTqZSilNGqNdKneBJOYhaQNS2AQquo+ziNJ26V6NtFRbfYSoIVn80IJ1LpL1e0i6Z/dq3/d/Lw6bnczUpOpbhWJT7aX+rTqR7nbwrFXMnEpU61OZaq8X/Us5LXY/kCKU5l+0T1BSmPfNUvUKAfwBMUQbBObzFKSBr9vDvxmy5ZUvyDV5xHJzWYpCfbJKJ111dGop+F9mjP5VmidKXWX73D0f91Kk8rfhAmGzghahqZIRPAL1dQUoF+btWADUz8bO0qICvYlKH1nMJ1eG9d4mONWFgMW+khL6/sk3bltpjNYTN1d1MJmEEJQ1f4mp48oDw2dq+qBUS00KLmlGAv57wAa7JswWVyAoGs5aS63sJZSOtz4RY5MqZ3sh0kD63VxgswWw67Rm8kxf12EBU7z5j8QL1lAEsLwd2PzPXiJSCslkzHcjiJ1F6XPzeAZ6DImsoEgsG5c09Y1OI7TSyoqSVgMBZrFR2P8Qjz3Isepfeai7M3r08o72g7RJwsoKIdSiQgbOAm55VfygYJkPbrK52KnpmSvZEtCWUpqgVPw22ieTk2MkIQqfNTKNRL1zqEXCgxPDUO7dYpcZ2+7uaZZQHTQ3qaN4b16QR2p7cfSxJJSBKkuGLLGvSA6qBmIDA7mr2jGXIo9DqzVZXnuKmJVolS5oSApR1hOlO6lPZyCem4h+bqzSYkypElEmYa6u8SVAAiya8xxNy5x5hI7T4g94QRLl8JUEJZBIUCh0UBLgdOhYNqMrz/FSZsvF4lUwd7xEqABWkEJYAcI4Ci7XDXc5rmdbQUioxPZTMETSVTkInX4ppCrlrA7lx42iLA9iccjWQuXqUQ/G4XxBRdTOC4BtdIi1/Sb2ll98EoHEqWFLUzAiYyg1bkAPT8cjI7RrCQhykENctFPkrwGJ3MMJMw6zJmrCiQPZU4AFgTsqlRFzlUpUxDulIDVWsJpWxN4qcRiAaqCTqqSQ5J8qjcu5gXEyQzhRoXLkM1PgKdfSM1zpsk28xHs1SdXssoOfAO8Z3HY4fSkkEkIoWdnBOqu+39MZr9bKDEO+yunTzeIU41VvkzbvGjyaKs1ZzYueJnJLcnJLXhRQGaDU38CfeDCjGpewCZk11GmpiHLkNQsCTuKtyfwhyXSVEnWHfVUsaAOoGlbW8omw8x21cEtRd3FmeqTXSWv5coLwctGpOlJEskakOoBSCol1kG4Gm3SgYuo9Ux0V2GnlRUCCkJ1OS5YV2au4Zufn05XMUjErlpEwMgszKotIJCed7PfakPE+YuatLABKiUywwSAosdANCBQ+g6RsMPjkpQgaQqgS6kgqYVDk1JoLxakosEjMZllALETk6ioKmIWFJ06hqoo0UwuNtQ6tXYZSaJUpK3NgCQxAU/EL15esbnGTpSiNSRVKC/dg3Qk7jrAK8pwyrkA/wDal/NEWpw8sbXozWf4tau7AJUlnZkpYnhIYAcvnFZPSoHTKOsqKQw5qDgMbly3l5naIyLDEsZ+gc0ypZ2JsluTeYiaZ2YlgcGKCtvZUlt92B5M+77Rdx9oR5tjFTAAFgpuzg8yD73gYGPSMT2K7wMZ6VAVYvf+owJM/RwWopKugKn99PUxaa9iouuy0l8lxYIfTLlzGt7BVOu38MZvJ81w5OnTNBMuaC2khmXOUAxBPEHFOkehdgcvSZGKk10mWmX5FM1Dkc2jH4fsirDTkakIW4WyFLYrCkKSkFIOtLuAa0e8EX2htFFiMzlq4UqmOtwypaQGmL1ni1U4mjNmaXUah399DGum9j56iWl2GykEgG27gXgNfYieH4JlegPwirIozqJrVGxBHlCE2rvd+l35ReK7GT/3Jn/tmGjsXiHohTi/Cd7QDoCwuJRoWFKYlIA4SX0lx4FwPWACrlF4exmJH+Wr+kxBM7KYgf5av6V//mCxUS5PMH0vC6VP9bKNHoVLQ4gzsZOCccnwmt/Qs/IwPkmRzkYrDlSCAmdKckEfbTzEWnZvs3OROTNVLJChMKCmZLIIMuaKpBKqkpANGq8MDS9msSGmm3sv/VGXz3M14nD95qUWmTyEgslgnDgJIfYKJ3rq2MHZymZLwc/VL7t0oY6knV9Yh7F7P8IpMLO04aVyMzEuL2l4fl5+vpE36GiLPFD6XNIIcKLpUOVGFwaMdt+UE5YpaPaBG4oeIOUHSPtOUn+k3tA2d5a+LmFzpKyXaxcuC3UNaA8RiFJS/eBdtISVHT9r7Qdq7HnesZtJlE5k6TrvLcVcUJdtINVAMatYXg84oJCSt1oStkhyykvqAB2qKNzeK7L8UShZmcWpqk3YuwfcEe+HTJ3dDisVOjhfmCXNQavT50yat0JoI7Q50rEqSrS2iWE1dkhOpQSmpbwv5kmKaXPIJCveLGHjNVk3uz0ryeu/WLIJlzyxcqpxJ3tT0b02jR67QdgJxSpjsX5mjsmvnvBmEWWJ2DitTQfDpA8zBlDd2dQL8QvQhgrYXvBgQGZRKSoG9qbNyYb/AHxlKq0S0U0ya5enMtbwhpntUULfhBGZoAchwQrTsLXpvWrxXMSWAcx0LaGFS8SW/H8Y5AhLXjsPFBRu5qXKgHKgS2p2YWoo9TSnPdoMw8hgNIGxLEsCwexaCcVhgWCVaiHNAFF1Cn8vS9qHYNCQlTKoQaVJPUO9vT3R5tejpSonUgt7Kh4V+IMOljmCNiSBvs9KwTmq0pl6x7IbXpmVSFOymqbhnIaM+nH92vhqgkk62FjxFrORu9K0i/tyM5Ono1WZK7/EK7lmskJCvs8NgaHhHnAqsPMB0k6SDUEF/eKbRBkfa0SZ6kyVXLpJRLVpJpwrXLK2Y7ne0aifj8WQovImLWeJa0qJaobdNBY6W5g0I0fHlu9it0UAwy95g/pf7obMwShU1A3Uwv4DqN4vcMVocHSQeQL+qjTwAEEd+esL7HthTKGRkqi2qX/cn4n5wZ+pSA4ZJ8fwMWX0hKQSpgwJqQkHo5IHW+xgftLql4Rak0mPpUjVKUCknSVJ0FRB22arxa+nixNJBv6LSQZ9X/wi5H/c69YhxmTyxMUGspTNRuJ2HIUHoIpuw85QUuXL1hUzTqVqWAkpTOVpS373BcuBrarNqcLJ1IBxKhLmlwUgKUpkkpB0BJd2uVJFL7xq0mx0AyMKB7INS5qS55kOz2rCKUlQS/FcAEOQLluUVGa5nNkzgmUe91KYPhiNA9kkLLqBL2L+QeJcNKVq19/pMxK0TFJ56ilR1TFEAg7JTRrC0UopAt6SLUNyFL9IcE9PdEeFRLQHStShzApXyAq3uiRGOQQCl1AhwXDEGxBG0Ipo7piDD4qWuYZesJI9onWGHNJEpaVF2DdYWKzYo/yz6P8AExUz+2JTsR5hPyikiWy6zXJpcxctQ7wiUoKSdRAJBBcpKEna3KIsHg0yU6UlZlyXJJUpSEXcKUOFJDksa1ikw3agzJiE6X1LQH1vdQFmimXn31qpYw8uWJkqcdaQNTplTVGoA5e8xVMm0Q9q80E1OJRrSQjumKQ6NKloLpIJ1HrSxEZwsMJJKjXvcQ27nThh1cBqwPl5/ZcT/wCj/efz5RNNnFODkNcrxNdwCMO7HyI8zAIts8xIRPmFwdMxYYh2cqFm01BWag1fcAxlTPOokdfi8G9o5h+lYgbd9Np11qivQH6DxFohRpAP701qTy5CtDDDMKv9/vjgIoWH3+MSgJdlDbZud33frFdANQOKtIPw+KCWN3IJoAzCjN09YBKklVy3Vna228TSZjEBJNw969G/HeJasA/FLCUA01agWfkKipFPJq7vApW7L1kkMQC9BYh68mbk0DTBqLM1WfpsOT9Y7NQEsA5BsbPzo539WhKNaAsZGI7xLMkgGxFdhwuW5RCcGZaiUBmZ1HZ6gCw/3iXAz9KVBndqM9TsTs5b0gif7KgelbGul3fwYEU+MRtMZMlctQBPckkB9SyC7VBHS3lCionJKVFIl0BLU/G0cift+mGR6YrCFCNRlgDUkrWokAhRYAcLMwre1WoIqsVNRLmBXskKWaAF9CmBTMsRTpcV2iwx2cyxh5iCrUdBdLnfbSFJehsNn88nLzNUpQmoJXpSwdIo54tj5E8ohR0jZvZd99h5q/r505JCWSoS1L1NUcWoDTq0i9ztcZHMJqieNLk2oKNQVBL0CTXd/Elz80l7J0vVQABdVWcFgN+flWIJuY6xUOaKqSASHvViALeDRrFfsZyJMsnAKSkOGIqalKrOkG1Y9RxGKlTcPwBJSEKBUV6ispF1UAFRYCnMtHlWAxGpXsJbegfxDxs8jzYstBIEsS1aAQABpTser/8AlBdSJizSScWlQ1BwC7OK+bWh4UN29IaM4kgVmS/UfKGfrnD/AL6ff90XRoOnSpRqpAVtVILA8J25ExVZzgpaZExSU6TpBuTyS9+TDlbxgrGZ9IohB7xcw6QEg0fck7DleKXPsznTiUy5C+6G4SS7buKNvts7sGaTJbCewWJ1SsToPEEoq9QNRHiBUjzbeNdMUvupIKi+hT3/AOZMbrZvdFL+jLhmTipKknQm407/ALxDvW0bTHz5U0AKBJFm1Eg+JiH2V4M2uU4ZRcHYuYil4GUKBCeH+ENV1fEn1MWawzAlibU5B78+kNp4w7CgMYbj1BvZ0ttd3Y0fbwgJeWrWlOmfMQNIolmsOTRbq0i4Yc/xgSSoJQh76EuOrMfeDDsKKSb2PKrz1H/UH/8AtDP+CAP8wH+X8YvZmMCQ5tzdrlh7zFfnWe9yAQkmhN2oCkEuxb2h5nwilKROKIsJ2X0LQrvAdKklglrKBvq6RlcSSMcqQJYBRKxDEPUGQspUHJZTuKGr2oDGlTilTfo01C5iUqmSypLEgjUHCiBQPZVAW6iMP2ew60Y+aFghSZeKcGrESZlPRopN+SdLoFwpJweKsAkyKCzlRBtcsBDcRI/Y8Gf3puIHvkCO5YB+r8Wf48OP/JcSzR+zZeOc2cfWZKHyhiA+06P23E7Dvpv96rdTFYq1Lfm8WPaVzjcTz76b/eqFhuzk9SQsSlFJDhilz5Ev7oKBlcC3n+TD0qpdmsN68oLTk85DlcqaKbIVzG4/PxgQpIdwx6uD+MJoCQoIIN9QclhR6lhzHzhstKdJJJfl0pV/WkRJNgefuaJZUvvClIYMN6O9Tbx9BCAaFFtIsTbraHFbuLvV473FSHFLMXB3IcRxbUufG3kX8PfABaZeQTxe0zPUqHItY87+jPBCsKEAlRcg0uQauxJYWfnUecUcuaoEMHL+u0WMsuooXTV40I22NGbf5xlJMB6ssUagzCDWgG9YUGJlkUAUGowJbr74URkMs8d2WmztU2SoKu6CWJBDnQ9GNRpJ26xn5SVhWgpKSkPoUSkkgUbUKUannvHp+IzyQJYCl6HHsoLKA5BhSMjjE4VU4KlrWHC+81uos6QAlyW4VKT4AeMOK+Jo+zIT0rSQFuWe4NyxID7uRHFSiCWTwtRyCW2saG0aXPMbK72UUNpRLUNLqFVOlwDY0SotubwN9E1ENLJ5aQxFy3KNHKvBmwHAoT9rUAx4WBJHUOHv7jG67H4dU4BpMtEtJ41rDqUWoEgmjuDSzwLkvZSetR1ydNACZoOkBVVFKaBagwp1jf5NkycPL0IO5JLMS5Jr4Ow6ARHbKSBF5FLH+Ug+CUj4iIxl0oU7uWP5Uv8ACL/u+ZjqUpirK0ZzE5dKKFHu0OEkjhTcAkV8YGwGFwv0hS5Q+slKOoOvhJKhUGhseYpGmx8qWJayRZCjyNATSojP4LLhKXNnBYJnpQrSAaEgqYkW9o2EPwM4jIZKlLBlFqV1Lq4rXVWCHRhJRCSEIqeIqIBYn7RJ2Jpyhwx1LAHxf4fhGT/SLm6hhgkV1qANrMSOoqKHpErYOkUeadp5mInJmcSQAUABRKQsXIKSHDk1FSC20bDs3npmpZVAgMHua08ABHleCmBDOVAHcMz8g4uHjR5Vm+gpY6VFiQW6OG6sPHyEEtMyT2elKzICgckwL34ZnYDbSR1egA+EZOZ2iBxCQFBtJYJIUlRISoAKFuRHMGKjO+189KykJMtIYixcGxcGxi0rG5m7xKkcOtQSHBqP3SCx1igpyMC4teEKClRSQUl2D0uwIL7Cx2jzX/iNSvaTrPNyD84ssvxHePqQQLMFB25gFnimkttjVydI9BweKlDuUSpiGC5aQBuNQBSA7g9TyrHnPZwn6XPUa/U4sk9TJmH1i97PredII01mI2D1IPjDMt4pk06CAcPiHNgo90ocgN4rGibszuBpl2L/AO7hx/8AKflBxlapeWirapiiwBvODct0wpkj9hxFh9fIDcmRPoSPjBaAsfqwMNJTUFv+oXUdWG0BIsRk/fYxYKQEmbNUtW5TrJNbbsPHxMXGJz6WgMASAwCUj0AGw/NRFHM7RCROxCDLcmbMBIPJSks/K584HTmWHLaitDAeFKAUBpGiaS12Rjb2XP6/WpJKUpRVgSX5ivoYh/Xy1gOGP2gWILOCB5iOYSZhlICRiNJ2cBx0LQejKJCklpiVdSvSX8B/tWKttdjjinsrUzJSyy5EtSi7MEv6s5sRSIzhJYUNOFUCRQgmj7EFxzrtGswWWy5Y4EgU5lXiXJ+AG0Tpk/n82h4+xNq9HnmcZQiWpCdRAmEqKSBwgnmzhzS23SKnEJ0qTskuQAzhLn7TXbeNpiOy0zETVTFFISRw1FhQJY2pfq8ST+zKFpKVulSAnU2knRRImSzYKDAKrVwecc8qvQKT8mIlT6ijM5pQ+e33xZYPCp1a1zdJDaXRqL1BBBI0s/XawrEo7PIlqmIUqZNWlQ7syUagpLl1KJoAQzXIJ8YJwGTTwvSpExiS4YnolwE3oxY06MYyk/RrQMlU3bWRzFj4Mk0hRcychmBIBlz3A6eX2Ds28djOl6CmU0/LZ4GpSadVJJ9HeAJMidMLSgV0I4RQUrU0j2QSgXcBurfCG4fCyJSlLlpSlagyihIDgc2+6LzdGmB5flnYHEzlDW6AbkgFh4PG4yPsInDLcTpigwBTTSqlUqFQUnk3nF2rNUiw9T8hA8zOSbe4NCcmx4pF4uf09YhOKSLq8hFCvFqNyB4n5fhEKsR1J+EFMC8m5oBZ/M/d90DKzVW3u/PyivRqNh5s/wAaRIMMT7SvK/4RVAOxE3WClRoqhDkuDQiloDwsjQgBIKipEp3UWdMsAMKtcweiQkbP1MRZDiVz5KVVdyigvoUUJtU0AEMQHOlYo+yJSBzJU/wePN+1xV9JUJhSVAAEpsT8ela0j0Dt6oycMoLkrLsCdWjQSOBRapFfCwN48lmziouoknmSSeVzFxIkdlziPO+/ui3wmMYJ510u9BUGwZnakV2HwoUmpD7Alj42YiJSrTwzAqu5U1Hp0I/O0KSTJDccQEoJQzn7NHuS4o5+42i6QmViJSQQHQ9UqJIFKE2UKeVaxUzFjRVwSGQ3Is7eVBFhgEpZSajUACoKdZoABTkANozTJIimVLuUj0itx2YJUeF2A5NByshRq/xHevsurzD++J/+GhRiqu7D8esE/qYdGkW47Q3sjmExeLwyGBBmIFgCw6+UH9m8eZszEBYYow2IJIvwoIasS9l8iSjFyFAqdMxDUACqsbW8zFj2b7JrTNnksO+lT5YJBvMSqpDUFr7mLjyKXRKKiTPQrLZyyCP2iULOXCFnboT6wViSlJyxRICEywok0DFZ3PhGuybslJkSlSVgTElaZjlWo60pUl20pADGgrBuPVJQjSplAOQFcRrxbkm5tQVhuaW2PE8dzCStUxcz95alOB+8om4q1YCmlZU7kq56iVebl49KzNMqaClMpCAftBI1DwDFuT1PhGbxHZJBHCtTm7jVbyEZP6jjsMWY9cgvVJqYemSpNai/P5Rpx2PUP81h0B+DwRI7FrWdKVE0Dk6dPVzt4RS5oN0mKmZSRm85NUzFeZf4xY4ftfigCnvCxv16VjWzP0XSkoK5s8IAbUrSyQ/UqtGAVhx3ihLdSASEqNHANDWzirRrloTWi2l9qpwsR6QZlPaGb38sHTVYBpcOApLbuHHnFPh8vf2tQPIJ1fD4RbZBkM2ZiJQEuZp7xLq7tYArclmETarRi0vRqezmDl4mbOXPSjiIKA4AS6luEB3FhblXrrJmGTIQNKWDUCQSfMX9Yr5/ZxOFWFpCVEt9Wou3V6pdnFRtTmJJqyo6lEudgLdAK0jBnZxqlsiVmKyXaYPCWv7oURaFmoJA8B80vChF2QrnL6D/AFP8yPhEZnHdT+APzMRycNqrrpzGk+8wVLkoHNXiR8hFk7B0kvT4P+HuggYKYbqIHXSPcB8oKQkmw9G+Qh3ckXf8038DDspRbAP1Ur/nHyQn4n7hE0nLmvMWTzdvdb0gnvUjf3j74X0l7N7vugstcLGyMDUkzVq2IMxwPIMxgpOHQLkn+ZX3x5/NxJRinQ6VfSAlTEjUlUxiCAzhjGwx+YJlgBS0Jf8AfUpPTeBjjFFmlSBYOPAn3mOHGHlT884y+O7YSUghCtZYMQAU1DvVVW5U5Ud4zWI7XLUEhc1IAYnQkOSHoSkM1fhEtlZpaRpu1MlU3Dp0zUyyGB7xaQhSQ/CpJJCqgM4p0jylSou85xiFoLJOon2lGrAmyaNXpY9YoiY143aOfldsklPt4Xa+0T4pUwaNQsOEj7xQmIJEoE1UE+L/ACg9CFEOiY5SLMxIfnvzryin2Yh2EmJMtnKmBJFQCXO5/NDHcuMslwViu62Ae1Q1aikB4NKgohQKgoVJpdnv1+EGpnhBKtKmoAm45Ubdh7vXF6dIRfoOhFddH2PN7oYV2r84sMpyz6UCO9QkVDBQVM68IWdPnXpFDjlLXIdOkFJchRIUzFwQbH08Yzc3NFuKJBSX9kXZg9GLelTGMeBSdsEl5PVE5diMJp7pKcSAxP8AiSl8JcalJWoKLgGoizw/bILJ72UuQoXSQku7+yX23cC+9Y8wwfbmcj7awwAAcaerpUCAL2G+zCLvDfpMJBC0IWBbXQmm4AYB9+sbNT8GqS9mnxmfTVHh4U7Nev8AFsfBorXcFwau7++vP74Zge0GCm0IMtQuUFkuzsA7mlPZZ7G0HysJKmUk4qWo1BSopKvQEEbfZMckuKbdvZVUBSHAFPXevKJJYJICQSo7C5++LDD9npuoa1JSLluJxWgs3iffBmLx0rByw4TqVQOoaiAHKlE7ClAwJIFII8Mpd6Q8iHA9nSSDN/oT81fIesFZhnkjDKTK9qY3ChLaQakBarA7terxncb2lmzU6Ae7dwpUskOlVmNRsN34jaM3i8V3Y0JdSwKmjgEvQ0ff1jRTjF4wWzKUtlvmucLnqecpgkukIUoAfyix8XPWAsKvFySZ2HmLQiYySpUlCkkamZyC4qXAFQ92ifs5lqZiVTJg1JSCTViWqoVTWhd+d4IznPNYTQS0Irp4XYJsGux00oKDlBuDtu36M2/JnE5cZTLXOKW2TSvIG58o2mIxGbTEIMpepBDsTK1eCgpI22cnnWMGrG/SZqEhkuQkOHLE1r8hFpgsznd4PohmN9lSpi0GaU+0rSDpSn7rk26eKDXyn2Cs9GymVjDLlKxv7OhC1rmaUpSZiUiX3aCXIYqMx2DUa7MPMxGpRUGFSQmnC5fTarWiuxeZTpyEfSlsEADRq1o4apLqDkuSfS7CKzG9rJaKISVnnYe8PDl8no2WkaVOKVz98cjAr7UrJfu5Xml/e8KDBhkh/YrOkaRJJIWTwuXcnYDSWoN+sayXikqJAIOksTqJYi4YNHkWCHGkailyBqFSH3HWPVMmyQSJWnUTUkkmgNiQ4oPm8Kao34droPTPUCGYNahf1e8LFZqZh1TpwcOOIpcAEgM9ufmTcwBi8k1AnvZp3p60AAjHZpJShC/rAFPQKHEQWrpBob3iVXTZc+RRfRrcR2pwyH+u1NfSPLkAYp8x/SDpUO6lKKftd46T4DSaRB2WwWCnpVLm8MxtQmBQBLXDK4evM6TAuOy6XJmKSMQS1inTpIZ93r+d4G0kYvmkyhx2aTJs1SyGUpWoaXoXfhcveIJ61EkrU6t3JJ8zGqwWbYWWylpCzYH7Q6u3gaiJ52My9QdKyhW6VStQ/qSAYS5W1qIlBSfylSMQY67RoMdi5YpITLUOakgeYT4czFJOURdIHgkD0baNYuT7VETjFOlKwdUNeHamtHArnWNDM4lLwVJllTAKZPUh+dBTcfCBIMwsgFLlbDcW8Df3wmMOw80JBOtSw1Q/WC8IsKTwGlGS+lQZqPY0+MUq5DUSrUeQ5eUWeCQlTpfSQpklw7Xpq/JYcq4yj5JLvCTAdRWkOrhIuaUKVcjbyh2LyuUQEhFP4GHrDMFIJcuoORWjghvBnHTnFjLkBL6WDuT4m8cPLyKL7Az+M7PSgPb0gc2f1isx2UBAGkk7uSkA+AvzjZLluYq85w4Uh9IUR1bzeK4vqHaTZNmfwSFpIEsgrdwQpuYarVr74JxmWrQTqSNRL1JNXqXt084Dw8tZ1BAYtYGtKv1o9oJx0iYUJBWlQSTqJLMS3O4pt1jrk2pLZRb5N2kxEhmmJ0j7KnIrsRUC9/yIJmcz8UWKFTVLVRgSTxFXAAPHyHKAcvxaU3QFl/acgbBwDuGv1rBiMViMNMBQVImFJCVy3qKhYSQxTyZqRDfypjyfRzEYuZKWqWvUmagsoKBBBGxBDjw98WOU5OcUsL0qEsMJkwUAAHEXNAXIHOj2grB5dMxkwTJ51kABayUlaUITwgAl7C4Bo9yIvzJMxRlSnRIQyFqckcLcIfelhe5aIeMdpf2Kiq7R5kiXK0yQO7llg9tVRtuQ/i3mcXPx2uqtS+dw3RmYeUej53ksmdLRKcy0IJKWIcqIbUp/aLelWjNK/R7Wk8gf6Kt5KjfiSXyl2PBlbluUBYKkgu7AXNWTroLJK073I6kbDKMqEsF0h+FlO6mAYg0AG1BSkR5D2ZRhVaklRUQxJIZnBsBSoHOLxNLxc52XGNAeLwCFJOpS0jdlECKqd2OlsSFrfa0Xs7EpQkqUQlKakxkM47aEgplDT/Ea0/hBFD1MTG/BTryRK7KzH9pHrCgCXpWAqYuaVkVIUW6bcmhRtTMviZmVMKS4vt06jrG37NYleK7uTxS5MsuSBq1KCdRExShpIJcgEerBsM8TysQUtpWoHdiQ3JmNfdCkrKTaPcpiP3j4dPKKTMpODUSZyUqUdwlRV5FO8ZLBfpFnJSlBSkgBIcuVUuXJqT1pSNVN7ZStL6FHo6D6soxji0DZjs5wErVqkKWs8piQlvBSTxeYEUGMUvUSpLE9LtG5n9sl6yUJRpOxQH8yDWAB2hXVkSmNwZUsj1IeNFH9jO0ZBMomlvEtDFoI/wBx8ovcWnXY930TbyFx6xUTsApPUcxFJPyNMiQveLCfmKZvD3aU3tzPjW0VcIKhodHVQ2JJlaxHDAehJVQOekd7k+FW/CDMCQHVrqKtUCla+6HzMeVJIYpBqT6tyALUiLdgNy+Q6iAac2BFQ1d97QeUkTAFOtLBgHvvU1oYr5M9RU4CqAvp8CTX5RbYOapRBS5Sxd6NtvGXJa2Bby5pShgnycdWcwFIzGYpemYUISTQaq1sHTUH0gqVmTu6aMLGu9w3hEchEtTqQhPeAGhAuNn2jgSq8kFD8Nj0AFCAX2II9XU8DqwqVh9PeKB4taiG1bUFbUhgzmaVJaUaBiQkXKr2LgJ57iD5mJCRqIIPIA+RbYxck4df9B0ldkeHwMsJcIQkXNzTepYw2ZmEtIYEKJoAGbz2aKqbiVz16SRKRzXqApWpY1u1I0WVdmwlClTyAhQDKb2g+oFIIOl2Fw4BtUCKXA2rm/4JSsqcVidR7p+Kr6Bq2bSG8NutYvcBk6ZchWtSjMCZijKJTqDBQAFeGztdmHKO4/HyUFZw47sqSy16uIsAliXDOxcsHcxTntJMwk+XMTLBUAFATkK0kEApUkU1AsFBXUNGkYxl8YqynR6RheyOJnS0JEoysOBqAdImGmlgCQUg1qbgk7tHMbls2SAFSVSkJ9mh0j+axPMxHkP6dDMChOwoSpKFK1ImHS6Q4CkqDgEsLm8WeS5liJCFY/HTF68SAiVhq6Q5GkrQfZAryYEu5U0dH20tlRM4qp4hTa/vESPC1Aw+WiINByERxRfwEcUp7RQZ52nlyklMtQWu1KgHmo9OUNKw6GdrcMuYkELSmWm4L1Ls5Iv0HjFfhshwy0gKU55pVFRiMbMny/rJpLlwlqUtZhuYrk4NYoN/z+aRvGNI5OR5PTo20v8ARtIWArvVh9uH7oUUOAxC0ywkzFBno4pUtChWR/sZOEIUKKOkfKNYvgYUKAiQjDYUKGQIQnhQoBgGZpFC0V8KFCLQ+TfyMMhQoCggDh/PWGy/ZX5fGOQokBqj7xGqyn/A9fgIUKOf6n9AAM1Z7sl6squ/tt8Imyc1H+o/B4UKIl+hkl4BTzPwjpuPOFCjzTNmh7DyErUvUkKoLgHfrFd2vH1q+hDdOEmnKsdhR1r/ABL8mvEZ7CJC8xw6FjUkzJIKVVBBWAQQaEGPozH5fKnS1Jmy0TEgUC0pUB4BQMKFHdw/pRMu2eFYiQmVipndJEtggjQAlj30qoa0b7t8snG6SSwkggbAqmqCiBsSAHPSFCiuTovj6KFoI2hQoxNCtz9ZGFmkEg6TUXjzGdChRtx9ETOzizNygrCKtHYUbI5pFplX+EnxV/cYUKFGD7JZ/9k="/>
          <p:cNvSpPr>
            <a:spLocks noChangeAspect="1" noChangeArrowheads="1"/>
          </p:cNvSpPr>
          <p:nvPr/>
        </p:nvSpPr>
        <p:spPr bwMode="auto">
          <a:xfrm>
            <a:off x="80963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2" name="AutoShape 8" descr="data:image/jpg;base64,/9j/4AAQSkZJRgABAQAAAQABAAD/2wCEAAkGBhQSERUUExQWFBQVGBgaFhgYGBgaGhoaFxoXFRYXFhcYHSYeGBojHBgWHy8gIycpLCwsFh4xNTAqNSYrLCkBCQoKDgwOGg8PGiwkHyQsLCwpKSwsLCksLCkpLCksLCwsLCwsLCksLCwsLCwsLCwsLCwpLCwsLCwpLCwpLCwsLP/AABEIAMIBAwMBIgACEQEDEQH/xAAcAAABBQEBAQAAAAAAAAAAAAAEAAIDBQYBBwj/xABGEAABAgQEAwUEBggEBQUAAAABAhEAAyExBAUSQSJRYQYTcYGRMqGxwRQjQtHh8AcVJFJigpKyM0Ny8RZTVHOig5OzwtL/xAAZAQADAQEBAAAAAAAAAAAAAAAAAQIDBAX/xAAoEQACAgICAgEDBAMAAAAAAAAAAQIREiEDMUFRIgQTcTJhgeEzgrH/2gAMAwEAAhEDEQA/AN0Jx6Q4TzC+jmHDDmOn4nP8hJxBiQYkw0Ycw4YcwviP5D04vpDxiBy90RDDmHdyYVRHch+pBjhQmEJJjvcmH/Ib9DDLG0NAiUSTHe6PKHZNEGmE0Ed30joldIeQsSEKhQR3AhdxCyQ8WD6YkowDViTuIXcwrCmQrUB4wXgJzRAuQ8JJa0TLZcdB0/DDajxEcIG6x2XiHFY5MntaITZdI59E5GOKSRQiHSsQ5icrpDyfkWK8A6TzhikQTKV0hsxA2gUticdA3dwVIIDAh4jaE7Q27BKiefgwQ6YFRhidomTimjqcRCUmgcUwdcogsYbpixMxJvHO4SYan7Fh6AkmG6YKCNJidISbgQZhgVzQoOVgw8KHmhYMp0rezQu+iAgCOCYIg0CUz4eieHiELDRGowAWAmAmkTrSkC9YrJaH3joHWEMPTWOkNAaATEjKEAE4WIRWIhIIjgXABKZsP1wK8d1QxBCliI1TukMT1MOKhAA9E0GJGaIGh6ZkIBs1bGGKQ8PKqw4yxDsKBiht44JvOIMZmCEEJKkhSvZSTUtcgXbrCWoeFQPUgQxFlwtSkOCoqu8Ys8SS8QRS/wCMKgstEpeI5ksi0CS8STaJziDvCGSpNqRxVoYmbEnfJ3gsKB1Je0OkpJh5bYxIlgLwNhQwyyK3hoxrQ76SBHGCjVoAOjGveDUTA0AKwYFXhJn6bQvwAYcYIUAHEQodBZXibEyQ4irwOZy5oeWpKmuxdjyp+aQcMTD/AACZIS0JM0bxGcQ8N1iAVhHcjZREdRggftQMJkPGJb3D1LfODY7QSnCkWMddQvHUYoGHrmAiJsZEok7x1Cm3hhXEU7FpR7RZ+hPwhiCSp4dLS9misOby6VPgx+6GjOpYtq9PxhiLYhriGkgRWHPEEvpJNatz84CnZ2tIAky0ACgCnZumk03hDNEmaPCF3gEUWEz1TfWAA09gOLl/aWGpp579IkXnST9lXqIALlcykNTNikOcckH1/COjOf4P/L8IdCsq8py3EysRiDMHeS5pKu9KkvvoAc6jpAbTYBXrp8fhQlJIuKgeBEVis7JBAQA9Hcm9OUMxmcKmJKSkBwQSH8beXPeFsptMbkU8zJkx1lQSrSLAWU7NTYQfmGKTIRNmKbShANTc8QA8SWHmIqcqnGWWASXI5+HzMbJOT8ahqeiTUdV9ekFiKbKiVSJSlpZRQgquKlIJptXaCwoiwgTMsfLwyAZiwkMD1qQmguakW5xP3r1hrYmyUzjyjiUn92OJWIkTOAgAemUncEecNnSwkEuSACfSsDfrNHed3q+sYHT0Vqb+xXpEP67lTJMxSVigWmpAqABR+qkj+Yc4kejznMc6nKGvvVBYqk6iEpJ4X0igoTtuYLkdqJ/AVTFEDSVAMH3IoN4oMXiQEE8m26iJJUzhHgPhE2PR6Jh+2UuygoeT/A/KD5XaGQv7SR56f7mjz1f3QNPxRTNlpDMrU43oAx6bxFtD0eo98k2UG8vkYUedKMKKzkLFFHhc8MhQUkEBR40vWpBIe/K3jWkaLs520/w5U2riizci4KvBiH8IzPajtMZ8lKUjSJWlOs1WdIUQ6iGs/Q0iqwzBaVMCksWSSXIYkgi5cG3u254zcVpgeiY7t3LCyhABKVAPdxqUkkdKA+bROrt1KF0FtLnxBYhm8fdHmuaYkUUmVQu7PTmyi7AdeXWJJGcShrGkgIISF8KiApwVFKkkKoBfrG2chKJ6Grt/LektRRwsWu7u2zW9YnT20lLZksNQqpQAZJCn35NHnkiV3QUkTASCxUpVmcEBISxALVdzyENxanUZszEgv11AilGHF09ImPLLyVgekS+3EogcCiolgE1PsoU5o91KT/IYsE9oUhJUuWUD+JSUnoOIgPe52jyGRiFPwl08wSks1eRf8THJuccAAUSoEniL9GB8vHrD+6xUeoSO26B/jIKA4AIBIL3rYt0MBZ12qTOQO5CgUzEuWFUqWEln6V84wUvOkypXHqdvYBYOxZngbM+06SJiUUK0JOsJSguFJIDIYBLOPGKjNyG4pK7NkMVP0JWSpipIbhdtago3Zilt3o8CDNZo06itvqnqn7UxSDvuG+VYHyTEqXgVz5hIQidLDhTqZSilNGqNdKneBJOYhaQNS2AQquo+ziNJ26V6NtFRbfYSoIVn80IJ1LpL1e0i6Z/dq3/d/Lw6bnczUpOpbhWJT7aX+rTqR7nbwrFXMnEpU61OZaq8X/Us5LXY/kCKU5l+0T1BSmPfNUvUKAfwBMUQbBObzFKSBr9vDvxmy5ZUvyDV5xHJzWYpCfbJKJ111dGop+F9mjP5VmidKXWX73D0f91Kk8rfhAmGzghahqZIRPAL1dQUoF+btWADUz8bO0qICvYlKH1nMJ1eG9d4mONWFgMW+khL6/sk3bltpjNYTN1d1MJmEEJQ1f4mp48oDw2dq+qBUS00KLmlGAv57wAa7JswWVyAoGs5aS63sJZSOtz4RY5MqZ3sh0kD63VxgswWw67Rm8kxf12EBU7z5j8QL1lAEsLwd2PzPXiJSCslkzHcjiJ1F6XPzeAZ6DImsoEgsG5c09Y1OI7TSyoqSVgMBZrFR2P8Qjz3Isepfeai7M3r08o72g7RJwsoKIdSiQgbOAm55VfygYJkPbrK52KnpmSvZEtCWUpqgVPw22ieTk2MkIQqfNTKNRL1zqEXCgxPDUO7dYpcZ2+7uaZZQHTQ3qaN4b16QR2p7cfSxJJSBKkuGLLGvSA6qBmIDA7mr2jGXIo9DqzVZXnuKmJVolS5oSApR1hOlO6lPZyCem4h+bqzSYkypElEmYa6u8SVAAiya8xxNy5x5hI7T4g94QRLl8JUEJZBIUCh0UBLgdOhYNqMrz/FSZsvF4lUwd7xEqABWkEJYAcI4Ci7XDXc5rmdbQUioxPZTMETSVTkInX4ppCrlrA7lx42iLA9iccjWQuXqUQ/G4XxBRdTOC4BtdIi1/Sb2ll98EoHEqWFLUzAiYyg1bkAPT8cjI7RrCQhykENctFPkrwGJ3MMJMw6zJmrCiQPZU4AFgTsqlRFzlUpUxDulIDVWsJpWxN4qcRiAaqCTqqSQ5J8qjcu5gXEyQzhRoXLkM1PgKdfSM1zpsk28xHs1SdXssoOfAO8Z3HY4fSkkEkIoWdnBOqu+39MZr9bKDEO+yunTzeIU41VvkzbvGjyaKs1ZzYueJnJLcnJLXhRQGaDU38CfeDCjGpewCZk11GmpiHLkNQsCTuKtyfwhyXSVEnWHfVUsaAOoGlbW8omw8x21cEtRd3FmeqTXSWv5coLwctGpOlJEskakOoBSCol1kG4Gm3SgYuo9Ux0V2GnlRUCCkJ1OS5YV2au4Zufn05XMUjErlpEwMgszKotIJCed7PfakPE+YuatLABKiUywwSAosdANCBQ+g6RsMPjkpQgaQqgS6kgqYVDk1JoLxakosEjMZllALETk6ioKmIWFJ06hqoo0UwuNtQ6tXYZSaJUpK3NgCQxAU/EL15esbnGTpSiNSRVKC/dg3Qk7jrAK8pwyrkA/wDal/NEWpw8sbXozWf4tau7AJUlnZkpYnhIYAcvnFZPSoHTKOsqKQw5qDgMbly3l5naIyLDEsZ+gc0ypZ2JsluTeYiaZ2YlgcGKCtvZUlt92B5M+77Rdx9oR5tjFTAAFgpuzg8yD73gYGPSMT2K7wMZ6VAVYvf+owJM/RwWopKugKn99PUxaa9iouuy0l8lxYIfTLlzGt7BVOu38MZvJ81w5OnTNBMuaC2khmXOUAxBPEHFOkehdgcvSZGKk10mWmX5FM1Dkc2jH4fsirDTkakIW4WyFLYrCkKSkFIOtLuAa0e8EX2htFFiMzlq4UqmOtwypaQGmL1ni1U4mjNmaXUah399DGum9j56iWl2GykEgG27gXgNfYieH4JlegPwirIozqJrVGxBHlCE2rvd+l35ReK7GT/3Jn/tmGjsXiHohTi/Cd7QDoCwuJRoWFKYlIA4SX0lx4FwPWACrlF4exmJH+Wr+kxBM7KYgf5av6V//mCxUS5PMH0vC6VP9bKNHoVLQ4gzsZOCccnwmt/Qs/IwPkmRzkYrDlSCAmdKckEfbTzEWnZvs3OROTNVLJChMKCmZLIIMuaKpBKqkpANGq8MDS9msSGmm3sv/VGXz3M14nD95qUWmTyEgslgnDgJIfYKJ3rq2MHZymZLwc/VL7t0oY6knV9Yh7F7P8IpMLO04aVyMzEuL2l4fl5+vpE36GiLPFD6XNIIcKLpUOVGFwaMdt+UE5YpaPaBG4oeIOUHSPtOUn+k3tA2d5a+LmFzpKyXaxcuC3UNaA8RiFJS/eBdtISVHT9r7Qdq7HnesZtJlE5k6TrvLcVcUJdtINVAMatYXg84oJCSt1oStkhyykvqAB2qKNzeK7L8UShZmcWpqk3YuwfcEe+HTJ3dDisVOjhfmCXNQavT50yat0JoI7Q50rEqSrS2iWE1dkhOpQSmpbwv5kmKaXPIJCveLGHjNVk3uz0ryeu/WLIJlzyxcqpxJ3tT0b02jR67QdgJxSpjsX5mjsmvnvBmEWWJ2DitTQfDpA8zBlDd2dQL8QvQhgrYXvBgQGZRKSoG9qbNyYb/AHxlKq0S0U0ya5enMtbwhpntUULfhBGZoAchwQrTsLXpvWrxXMSWAcx0LaGFS8SW/H8Y5AhLXjsPFBRu5qXKgHKgS2p2YWoo9TSnPdoMw8hgNIGxLEsCwexaCcVhgWCVaiHNAFF1Cn8vS9qHYNCQlTKoQaVJPUO9vT3R5tejpSonUgt7Kh4V+IMOljmCNiSBvs9KwTmq0pl6x7IbXpmVSFOymqbhnIaM+nH92vhqgkk62FjxFrORu9K0i/tyM5Ono1WZK7/EK7lmskJCvs8NgaHhHnAqsPMB0k6SDUEF/eKbRBkfa0SZ6kyVXLpJRLVpJpwrXLK2Y7ne0aifj8WQovImLWeJa0qJaobdNBY6W5g0I0fHlu9it0UAwy95g/pf7obMwShU1A3Uwv4DqN4vcMVocHSQeQL+qjTwAEEd+esL7HthTKGRkqi2qX/cn4n5wZ+pSA4ZJ8fwMWX0hKQSpgwJqQkHo5IHW+xgftLql4Rak0mPpUjVKUCknSVJ0FRB22arxa+nixNJBv6LSQZ9X/wi5H/c69YhxmTyxMUGspTNRuJ2HIUHoIpuw85QUuXL1hUzTqVqWAkpTOVpS373BcuBrarNqcLJ1IBxKhLmlwUgKUpkkpB0BJd2uVJFL7xq0mx0AyMKB7INS5qS55kOz2rCKUlQS/FcAEOQLluUVGa5nNkzgmUe91KYPhiNA9kkLLqBL2L+QeJcNKVq19/pMxK0TFJ56ilR1TFEAg7JTRrC0UopAt6SLUNyFL9IcE9PdEeFRLQHStShzApXyAq3uiRGOQQCl1AhwXDEGxBG0Ipo7piDD4qWuYZesJI9onWGHNJEpaVF2DdYWKzYo/yz6P8AExUz+2JTsR5hPyikiWy6zXJpcxctQ7wiUoKSdRAJBBcpKEna3KIsHg0yU6UlZlyXJJUpSEXcKUOFJDksa1ikw3agzJiE6X1LQH1vdQFmimXn31qpYw8uWJkqcdaQNTplTVGoA5e8xVMm0Q9q80E1OJRrSQjumKQ6NKloLpIJ1HrSxEZwsMJJKjXvcQ27nThh1cBqwPl5/ZcT/wCj/efz5RNNnFODkNcrxNdwCMO7HyI8zAIts8xIRPmFwdMxYYh2cqFm01BWag1fcAxlTPOokdfi8G9o5h+lYgbd9Np11qivQH6DxFohRpAP701qTy5CtDDDMKv9/vjgIoWH3+MSgJdlDbZud33frFdANQOKtIPw+KCWN3IJoAzCjN09YBKklVy3Vna228TSZjEBJNw969G/HeJasA/FLCUA01agWfkKipFPJq7vApW7L1kkMQC9BYh68mbk0DTBqLM1WfpsOT9Y7NQEsA5BsbPzo539WhKNaAsZGI7xLMkgGxFdhwuW5RCcGZaiUBmZ1HZ6gCw/3iXAz9KVBndqM9TsTs5b0gif7KgelbGul3fwYEU+MRtMZMlctQBPckkB9SyC7VBHS3lCionJKVFIl0BLU/G0cift+mGR6YrCFCNRlgDUkrWokAhRYAcLMwre1WoIqsVNRLmBXskKWaAF9CmBTMsRTpcV2iwx2cyxh5iCrUdBdLnfbSFJehsNn88nLzNUpQmoJXpSwdIo54tj5E8ohR0jZvZd99h5q/r505JCWSoS1L1NUcWoDTq0i9ztcZHMJqieNLk2oKNQVBL0CTXd/Elz80l7J0vVQABdVWcFgN+flWIJuY6xUOaKqSASHvViALeDRrFfsZyJMsnAKSkOGIqalKrOkG1Y9RxGKlTcPwBJSEKBUV6ispF1UAFRYCnMtHlWAxGpXsJbegfxDxs8jzYstBIEsS1aAQABpTser/8AlBdSJizSScWlQ1BwC7OK+bWh4UN29IaM4kgVmS/UfKGfrnD/AL6ff90XRoOnSpRqpAVtVILA8J25ExVZzgpaZExSU6TpBuTyS9+TDlbxgrGZ9IohB7xcw6QEg0fck7DleKXPsznTiUy5C+6G4SS7buKNvts7sGaTJbCewWJ1SsToPEEoq9QNRHiBUjzbeNdMUvupIKi+hT3/AOZMbrZvdFL+jLhmTipKknQm407/ALxDvW0bTHz5U0AKBJFm1Eg+JiH2V4M2uU4ZRcHYuYil4GUKBCeH+ENV1fEn1MWawzAlibU5B78+kNp4w7CgMYbj1BvZ0ttd3Y0fbwgJeWrWlOmfMQNIolmsOTRbq0i4Yc/xgSSoJQh76EuOrMfeDDsKKSb2PKrz1H/UH/8AtDP+CAP8wH+X8YvZmMCQ5tzdrlh7zFfnWe9yAQkmhN2oCkEuxb2h5nwilKROKIsJ2X0LQrvAdKklglrKBvq6RlcSSMcqQJYBRKxDEPUGQspUHJZTuKGr2oDGlTilTfo01C5iUqmSypLEgjUHCiBQPZVAW6iMP2ew60Y+aFghSZeKcGrESZlPRopN+SdLoFwpJweKsAkyKCzlRBtcsBDcRI/Y8Gf3puIHvkCO5YB+r8Wf48OP/JcSzR+zZeOc2cfWZKHyhiA+06P23E7Dvpv96rdTFYq1Lfm8WPaVzjcTz76b/eqFhuzk9SQsSlFJDhilz5Ev7oKBlcC3n+TD0qpdmsN68oLTk85DlcqaKbIVzG4/PxgQpIdwx6uD+MJoCQoIIN9QclhR6lhzHzhstKdJJJfl0pV/WkRJNgefuaJZUvvClIYMN6O9Tbx9BCAaFFtIsTbraHFbuLvV473FSHFLMXB3IcRxbUufG3kX8PfABaZeQTxe0zPUqHItY87+jPBCsKEAlRcg0uQauxJYWfnUecUcuaoEMHL+u0WMsuooXTV40I22NGbf5xlJMB6ssUagzCDWgG9YUGJlkUAUGowJbr74URkMs8d2WmztU2SoKu6CWJBDnQ9GNRpJ26xn5SVhWgpKSkPoUSkkgUbUKUannvHp+IzyQJYCl6HHsoLKA5BhSMjjE4VU4KlrWHC+81uos6QAlyW4VKT4AeMOK+Jo+zIT0rSQFuWe4NyxID7uRHFSiCWTwtRyCW2saG0aXPMbK72UUNpRLUNLqFVOlwDY0SotubwN9E1ENLJ5aQxFy3KNHKvBmwHAoT9rUAx4WBJHUOHv7jG67H4dU4BpMtEtJ41rDqUWoEgmjuDSzwLkvZSetR1ydNACZoOkBVVFKaBagwp1jf5NkycPL0IO5JLMS5Jr4Ow6ARHbKSBF5FLH+Ug+CUj4iIxl0oU7uWP5Uv8ACL/u+ZjqUpirK0ZzE5dKKFHu0OEkjhTcAkV8YGwGFwv0hS5Q+slKOoOvhJKhUGhseYpGmx8qWJayRZCjyNATSojP4LLhKXNnBYJnpQrSAaEgqYkW9o2EPwM4jIZKlLBlFqV1Lq4rXVWCHRhJRCSEIqeIqIBYn7RJ2Jpyhwx1LAHxf4fhGT/SLm6hhgkV1qANrMSOoqKHpErYOkUeadp5mInJmcSQAUABRKQsXIKSHDk1FSC20bDs3npmpZVAgMHua08ABHleCmBDOVAHcMz8g4uHjR5Vm+gpY6VFiQW6OG6sPHyEEtMyT2elKzICgckwL34ZnYDbSR1egA+EZOZ2iBxCQFBtJYJIUlRISoAKFuRHMGKjO+189KykJMtIYixcGxcGxi0rG5m7xKkcOtQSHBqP3SCx1igpyMC4teEKClRSQUl2D0uwIL7Cx2jzX/iNSvaTrPNyD84ssvxHePqQQLMFB25gFnimkttjVydI9BweKlDuUSpiGC5aQBuNQBSA7g9TyrHnPZwn6XPUa/U4sk9TJmH1i97PredII01mI2D1IPjDMt4pk06CAcPiHNgo90ocgN4rGibszuBpl2L/AO7hx/8AKflBxlapeWirapiiwBvODct0wpkj9hxFh9fIDcmRPoSPjBaAsfqwMNJTUFv+oXUdWG0BIsRk/fYxYKQEmbNUtW5TrJNbbsPHxMXGJz6WgMASAwCUj0AGw/NRFHM7RCROxCDLcmbMBIPJSks/K584HTmWHLaitDAeFKAUBpGiaS12Rjb2XP6/WpJKUpRVgSX5ivoYh/Xy1gOGP2gWILOCB5iOYSZhlICRiNJ2cBx0LQejKJCklpiVdSvSX8B/tWKttdjjinsrUzJSyy5EtSi7MEv6s5sRSIzhJYUNOFUCRQgmj7EFxzrtGswWWy5Y4EgU5lXiXJ+AG0Tpk/n82h4+xNq9HnmcZQiWpCdRAmEqKSBwgnmzhzS23SKnEJ0qTskuQAzhLn7TXbeNpiOy0zETVTFFISRw1FhQJY2pfq8ST+zKFpKVulSAnU2knRRImSzYKDAKrVwecc8qvQKT8mIlT6ijM5pQ+e33xZYPCp1a1zdJDaXRqL1BBBI0s/XawrEo7PIlqmIUqZNWlQ7syUagpLl1KJoAQzXIJ8YJwGTTwvSpExiS4YnolwE3oxY06MYyk/RrQMlU3bWRzFj4Mk0hRcychmBIBlz3A6eX2Ds28djOl6CmU0/LZ4GpSadVJJ9HeAJMidMLSgV0I4RQUrU0j2QSgXcBurfCG4fCyJSlLlpSlagyihIDgc2+6LzdGmB5flnYHEzlDW6AbkgFh4PG4yPsInDLcTpigwBTTSqlUqFQUnk3nF2rNUiw9T8hA8zOSbe4NCcmx4pF4uf09YhOKSLq8hFCvFqNyB4n5fhEKsR1J+EFMC8m5oBZ/M/d90DKzVW3u/PyivRqNh5s/wAaRIMMT7SvK/4RVAOxE3WClRoqhDkuDQiloDwsjQgBIKipEp3UWdMsAMKtcweiQkbP1MRZDiVz5KVVdyigvoUUJtU0AEMQHOlYo+yJSBzJU/wePN+1xV9JUJhSVAAEpsT8ela0j0Dt6oycMoLkrLsCdWjQSOBRapFfCwN48lmziouoknmSSeVzFxIkdlziPO+/ui3wmMYJ510u9BUGwZnakV2HwoUmpD7Alj42YiJSrTwzAqu5U1Hp0I/O0KSTJDccQEoJQzn7NHuS4o5+42i6QmViJSQQHQ9UqJIFKE2UKeVaxUzFjRVwSGQ3Is7eVBFhgEpZSajUACoKdZoABTkANozTJIimVLuUj0itx2YJUeF2A5NByshRq/xHevsurzD++J/+GhRiqu7D8esE/qYdGkW47Q3sjmExeLwyGBBmIFgCw6+UH9m8eZszEBYYow2IJIvwoIasS9l8iSjFyFAqdMxDUACqsbW8zFj2b7JrTNnksO+lT5YJBvMSqpDUFr7mLjyKXRKKiTPQrLZyyCP2iULOXCFnboT6wViSlJyxRICEywok0DFZ3PhGuybslJkSlSVgTElaZjlWo60pUl20pADGgrBuPVJQjSplAOQFcRrxbkm5tQVhuaW2PE8dzCStUxcz95alOB+8om4q1YCmlZU7kq56iVebl49KzNMqaClMpCAftBI1DwDFuT1PhGbxHZJBHCtTm7jVbyEZP6jjsMWY9cgvVJqYemSpNai/P5Rpx2PUP81h0B+DwRI7FrWdKVE0Dk6dPVzt4RS5oN0mKmZSRm85NUzFeZf4xY4ftfigCnvCxv16VjWzP0XSkoK5s8IAbUrSyQ/UqtGAVhx3ihLdSASEqNHANDWzirRrloTWi2l9qpwsR6QZlPaGb38sHTVYBpcOApLbuHHnFPh8vf2tQPIJ1fD4RbZBkM2ZiJQEuZp7xLq7tYArclmETarRi0vRqezmDl4mbOXPSjiIKA4AS6luEB3FhblXrrJmGTIQNKWDUCQSfMX9Yr5/ZxOFWFpCVEt9Wou3V6pdnFRtTmJJqyo6lEudgLdAK0jBnZxqlsiVmKyXaYPCWv7oURaFmoJA8B80vChF2QrnL6D/AFP8yPhEZnHdT+APzMRycNqrrpzGk+8wVLkoHNXiR8hFk7B0kvT4P+HuggYKYbqIHXSPcB8oKQkmw9G+Qh3ckXf8038DDspRbAP1Ur/nHyQn4n7hE0nLmvMWTzdvdb0gnvUjf3j74X0l7N7vugstcLGyMDUkzVq2IMxwPIMxgpOHQLkn+ZX3x5/NxJRinQ6VfSAlTEjUlUxiCAzhjGwx+YJlgBS0Jf8AfUpPTeBjjFFmlSBYOPAn3mOHGHlT884y+O7YSUghCtZYMQAU1DvVVW5U5Ud4zWI7XLUEhc1IAYnQkOSHoSkM1fhEtlZpaRpu1MlU3Dp0zUyyGB7xaQhSQ/CpJJCqgM4p0jylSou85xiFoLJOon2lGrAmyaNXpY9YoiY143aOfldsklPt4Xa+0T4pUwaNQsOEj7xQmIJEoE1UE+L/ACg9CFEOiY5SLMxIfnvzryin2Yh2EmJMtnKmBJFQCXO5/NDHcuMslwViu62Ae1Q1aikB4NKgohQKgoVJpdnv1+EGpnhBKtKmoAm45Ubdh7vXF6dIRfoOhFddH2PN7oYV2r84sMpyz6UCO9QkVDBQVM68IWdPnXpFDjlLXIdOkFJchRIUzFwQbH08Yzc3NFuKJBSX9kXZg9GLelTGMeBSdsEl5PVE5diMJp7pKcSAxP8AiSl8JcalJWoKLgGoizw/bILJ72UuQoXSQku7+yX23cC+9Y8wwfbmcj7awwAAcaerpUCAL2G+zCLvDfpMJBC0IWBbXQmm4AYB9+sbNT8GqS9mnxmfTVHh4U7Nev8AFsfBorXcFwau7++vP74Zge0GCm0IMtQuUFkuzsA7mlPZZ7G0HysJKmUk4qWo1BSopKvQEEbfZMckuKbdvZVUBSHAFPXevKJJYJICQSo7C5++LDD9npuoa1JSLluJxWgs3iffBmLx0rByw4TqVQOoaiAHKlE7ClAwJIFII8Mpd6Q8iHA9nSSDN/oT81fIesFZhnkjDKTK9qY3ChLaQakBarA7terxncb2lmzU6Ae7dwpUskOlVmNRsN34jaM3i8V3Y0JdSwKmjgEvQ0ff1jRTjF4wWzKUtlvmucLnqecpgkukIUoAfyix8XPWAsKvFySZ2HmLQiYySpUlCkkamZyC4qXAFQ92ifs5lqZiVTJg1JSCTViWqoVTWhd+d4IznPNYTQS0Irp4XYJsGux00oKDlBuDtu36M2/JnE5cZTLXOKW2TSvIG58o2mIxGbTEIMpepBDsTK1eCgpI22cnnWMGrG/SZqEhkuQkOHLE1r8hFpgsznd4PohmN9lSpi0GaU+0rSDpSn7rk26eKDXyn2Cs9GymVjDLlKxv7OhC1rmaUpSZiUiX3aCXIYqMx2DUa7MPMxGpRUGFSQmnC5fTarWiuxeZTpyEfSlsEADRq1o4apLqDkuSfS7CKzG9rJaKISVnnYe8PDl8no2WkaVOKVz98cjAr7UrJfu5Xml/e8KDBhkh/YrOkaRJJIWTwuXcnYDSWoN+sayXikqJAIOksTqJYi4YNHkWCHGkailyBqFSH3HWPVMmyQSJWnUTUkkmgNiQ4oPm8Kao34droPTPUCGYNahf1e8LFZqZh1TpwcOOIpcAEgM9ufmTcwBi8k1AnvZp3p60AAjHZpJShC/rAFPQKHEQWrpBob3iVXTZc+RRfRrcR2pwyH+u1NfSPLkAYp8x/SDpUO6lKKftd46T4DSaRB2WwWCnpVLm8MxtQmBQBLXDK4evM6TAuOy6XJmKSMQS1inTpIZ93r+d4G0kYvmkyhx2aTJs1SyGUpWoaXoXfhcveIJ61EkrU6t3JJ8zGqwWbYWWylpCzYH7Q6u3gaiJ52My9QdKyhW6VStQ/qSAYS5W1qIlBSfylSMQY67RoMdi5YpITLUOakgeYT4czFJOURdIHgkD0baNYuT7VETjFOlKwdUNeHamtHArnWNDM4lLwVJllTAKZPUh+dBTcfCBIMwsgFLlbDcW8Df3wmMOw80JBOtSw1Q/WC8IsKTwGlGS+lQZqPY0+MUq5DUSrUeQ5eUWeCQlTpfSQpklw7Xpq/JYcq4yj5JLvCTAdRWkOrhIuaUKVcjbyh2LyuUQEhFP4GHrDMFIJcuoORWjghvBnHTnFjLkBL6WDuT4m8cPLyKL7Az+M7PSgPb0gc2f1isx2UBAGkk7uSkA+AvzjZLluYq85w4Uh9IUR1bzeK4vqHaTZNmfwSFpIEsgrdwQpuYarVr74JxmWrQTqSNRL1JNXqXt084Dw8tZ1BAYtYGtKv1o9oJx0iYUJBWlQSTqJLMS3O4pt1jrk2pLZRb5N2kxEhmmJ0j7KnIrsRUC9/yIJmcz8UWKFTVLVRgSTxFXAAPHyHKAcvxaU3QFl/acgbBwDuGv1rBiMViMNMBQVImFJCVy3qKhYSQxTyZqRDfypjyfRzEYuZKWqWvUmagsoKBBBGxBDjw98WOU5OcUsL0qEsMJkwUAAHEXNAXIHOj2grB5dMxkwTJ51kABayUlaUITwgAl7C4Bo9yIvzJMxRlSnRIQyFqckcLcIfelhe5aIeMdpf2Kiq7R5kiXK0yQO7llg9tVRtuQ/i3mcXPx2uqtS+dw3RmYeUej53ksmdLRKcy0IJKWIcqIbUp/aLelWjNK/R7Wk8gf6Kt5KjfiSXyl2PBlbluUBYKkgu7AXNWTroLJK073I6kbDKMqEsF0h+FlO6mAYg0AG1BSkR5D2ZRhVaklRUQxJIZnBsBSoHOLxNLxc52XGNAeLwCFJOpS0jdlECKqd2OlsSFrfa0Xs7EpQkqUQlKakxkM47aEgplDT/Ea0/hBFD1MTG/BTryRK7KzH9pHrCgCXpWAqYuaVkVIUW6bcmhRtTMviZmVMKS4vt06jrG37NYleK7uTxS5MsuSBq1KCdRExShpIJcgEerBsM8TysQUtpWoHdiQ3JmNfdCkrKTaPcpiP3j4dPKKTMpODUSZyUqUdwlRV5FO8ZLBfpFnJSlBSkgBIcuVUuXJqT1pSNVN7ZStL6FHo6D6soxji0DZjs5wErVqkKWs8piQlvBSTxeYEUGMUvUSpLE9LtG5n9sl6yUJRpOxQH8yDWAB2hXVkSmNwZUsj1IeNFH9jO0ZBMomlvEtDFoI/wBx8ovcWnXY930TbyFx6xUTsApPUcxFJPyNMiQveLCfmKZvD3aU3tzPjW0VcIKhodHVQ2JJlaxHDAehJVQOekd7k+FW/CDMCQHVrqKtUCla+6HzMeVJIYpBqT6tyALUiLdgNy+Q6iAac2BFQ1d97QeUkTAFOtLBgHvvU1oYr5M9RU4CqAvp8CTX5RbYOapRBS5Sxd6NtvGXJa2Bby5pShgnycdWcwFIzGYpemYUISTQaq1sHTUH0gqVmTu6aMLGu9w3hEchEtTqQhPeAGhAuNn2jgSq8kFD8Nj0AFCAX2II9XU8DqwqVh9PeKB4taiG1bUFbUhgzmaVJaUaBiQkXKr2LgJ57iD5mJCRqIIPIA+RbYxck4df9B0ldkeHwMsJcIQkXNzTepYw2ZmEtIYEKJoAGbz2aKqbiVz16SRKRzXqApWpY1u1I0WVdmwlClTyAhQDKb2g+oFIIOl2Fw4BtUCKXA2rm/4JSsqcVidR7p+Kr6Bq2bSG8NutYvcBk6ZchWtSjMCZijKJTqDBQAFeGztdmHKO4/HyUFZw47sqSy16uIsAliXDOxcsHcxTntJMwk+XMTLBUAFATkK0kEApUkU1AsFBXUNGkYxl8YqynR6RheyOJnS0JEoysOBqAdImGmlgCQUg1qbgk7tHMbls2SAFSVSkJ9mh0j+axPMxHkP6dDMChOwoSpKFK1ImHS6Q4CkqDgEsLm8WeS5liJCFY/HTF68SAiVhq6Q5GkrQfZAryYEu5U0dH20tlRM4qp4hTa/vESPC1Aw+WiINByERxRfwEcUp7RQZ52nlyklMtQWu1KgHmo9OUNKw6GdrcMuYkELSmWm4L1Ls5Iv0HjFfhshwy0gKU55pVFRiMbMny/rJpLlwlqUtZhuYrk4NYoN/z+aRvGNI5OR5PTo20v8ARtIWArvVh9uH7oUUOAxC0ywkzFBno4pUtChWR/sZOEIUKKOkfKNYvgYUKAiQjDYUKGQIQnhQoBgGZpFC0V8KFCLQ+TfyMMhQoCggDh/PWGy/ZX5fGOQokBqj7xGqyn/A9fgIUKOf6n9AAM1Z7sl6squ/tt8Imyc1H+o/B4UKIl+hkl4BTzPwjpuPOFCjzTNmh7DyErUvUkKoLgHfrFd2vH1q+hDdOEmnKsdhR1r/ABL8mvEZ7CJC8xw6FjUkzJIKVVBBWAQQaEGPozH5fKnS1Jmy0TEgUC0pUB4BQMKFHdw/pRMu2eFYiQmVipndJEtggjQAlj30qoa0b7t8snG6SSwkggbAqmqCiBsSAHPSFCiuTovj6KFoI2hQoxNCtz9ZGFmkEg6TUXjzGdChRtx9ETOzizNygrCKtHYUbI5pFplX+EnxV/cYUKFGD7JZ/9k="/>
          <p:cNvSpPr>
            <a:spLocks noChangeAspect="1" noChangeArrowheads="1"/>
          </p:cNvSpPr>
          <p:nvPr/>
        </p:nvSpPr>
        <p:spPr bwMode="auto">
          <a:xfrm>
            <a:off x="80963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4" name="AutoShape 10" descr="data:image/jpg;base64,/9j/4AAQSkZJRgABAQAAAQABAAD/2wCEAAkGBhQSERUUExQWFBQVGBgaFhgYGBgaGhoaFxoXFRYXFhcYHSYeGBojHBgWHy8gIycpLCwsFh4xNTAqNSYrLCkBCQoKDgwOGg8PGiwkHyQsLCwpKSwsLCksLCkpLCksLCwsLCwsLCksLCwsLCwsLCwsLCwpLCwsLCwpLCwpLCwsLP/AABEIAMIBAwMBIgACEQEDEQH/xAAcAAABBQEBAQAAAAAAAAAAAAAEAAIDBQYBBwj/xABGEAABAgQEAwUEBggEBQUAAAABAhEAAyExBAUSQSJRYQYTcYGRMqGxwRQjQtHh8AcVJFJigpKyM0Ny8RZTVHOig5OzwtL/xAAZAQADAQEBAAAAAAAAAAAAAAAAAQIDBAX/xAAoEQACAgICAgEDBAMAAAAAAAAAAQIREiEDMUFRIgQTcTJhgeEzgrH/2gAMAwEAAhEDEQA/AN0Jx6Q4TzC+jmHDDmOn4nP8hJxBiQYkw0Ycw4YcwviP5D04vpDxiBy90RDDmHdyYVRHch+pBjhQmEJJjvcmH/Ib9DDLG0NAiUSTHe6PKHZNEGmE0Ed30joldIeQsSEKhQR3AhdxCyQ8WD6YkowDViTuIXcwrCmQrUB4wXgJzRAuQ8JJa0TLZcdB0/DDajxEcIG6x2XiHFY5MntaITZdI59E5GOKSRQiHSsQ5icrpDyfkWK8A6TzhikQTKV0hsxA2gUticdA3dwVIIDAh4jaE7Q27BKiefgwQ6YFRhidomTimjqcRCUmgcUwdcogsYbpixMxJvHO4SYan7Fh6AkmG6YKCNJidISbgQZhgVzQoOVgw8KHmhYMp0rezQu+iAgCOCYIg0CUz4eieHiELDRGowAWAmAmkTrSkC9YrJaH3joHWEMPTWOkNAaATEjKEAE4WIRWIhIIjgXABKZsP1wK8d1QxBCliI1TukMT1MOKhAA9E0GJGaIGh6ZkIBs1bGGKQ8PKqw4yxDsKBiht44JvOIMZmCEEJKkhSvZSTUtcgXbrCWoeFQPUgQxFlwtSkOCoqu8Ys8SS8QRS/wCMKgstEpeI5ksi0CS8STaJziDvCGSpNqRxVoYmbEnfJ3gsKB1Je0OkpJh5bYxIlgLwNhQwyyK3hoxrQ76SBHGCjVoAOjGveDUTA0AKwYFXhJn6bQvwAYcYIUAHEQodBZXibEyQ4irwOZy5oeWpKmuxdjyp+aQcMTD/AACZIS0JM0bxGcQ8N1iAVhHcjZREdRggftQMJkPGJb3D1LfODY7QSnCkWMddQvHUYoGHrmAiJsZEok7x1Cm3hhXEU7FpR7RZ+hPwhiCSp4dLS9misOby6VPgx+6GjOpYtq9PxhiLYhriGkgRWHPEEvpJNatz84CnZ2tIAky0ACgCnZumk03hDNEmaPCF3gEUWEz1TfWAA09gOLl/aWGpp579IkXnST9lXqIALlcykNTNikOcckH1/COjOf4P/L8IdCsq8py3EysRiDMHeS5pKu9KkvvoAc6jpAbTYBXrp8fhQlJIuKgeBEVis7JBAQA9Hcm9OUMxmcKmJKSkBwQSH8beXPeFsptMbkU8zJkx1lQSrSLAWU7NTYQfmGKTIRNmKbShANTc8QA8SWHmIqcqnGWWASXI5+HzMbJOT8ahqeiTUdV9ekFiKbKiVSJSlpZRQgquKlIJptXaCwoiwgTMsfLwyAZiwkMD1qQmguakW5xP3r1hrYmyUzjyjiUn92OJWIkTOAgAemUncEecNnSwkEuSACfSsDfrNHed3q+sYHT0Vqb+xXpEP67lTJMxSVigWmpAqABR+qkj+Yc4kejznMc6nKGvvVBYqk6iEpJ4X0igoTtuYLkdqJ/AVTFEDSVAMH3IoN4oMXiQEE8m26iJJUzhHgPhE2PR6Jh+2UuygoeT/A/KD5XaGQv7SR56f7mjz1f3QNPxRTNlpDMrU43oAx6bxFtD0eo98k2UG8vkYUedKMKKzkLFFHhc8MhQUkEBR40vWpBIe/K3jWkaLs520/w5U2riizci4KvBiH8IzPajtMZ8lKUjSJWlOs1WdIUQ6iGs/Q0iqwzBaVMCksWSSXIYkgi5cG3u254zcVpgeiY7t3LCyhABKVAPdxqUkkdKA+bROrt1KF0FtLnxBYhm8fdHmuaYkUUmVQu7PTmyi7AdeXWJJGcShrGkgIISF8KiApwVFKkkKoBfrG2chKJ6Grt/LektRRwsWu7u2zW9YnT20lLZksNQqpQAZJCn35NHnkiV3QUkTASCxUpVmcEBISxALVdzyENxanUZszEgv11AilGHF09ImPLLyVgekS+3EogcCiolgE1PsoU5o91KT/IYsE9oUhJUuWUD+JSUnoOIgPe52jyGRiFPwl08wSks1eRf8THJuccAAUSoEniL9GB8vHrD+6xUeoSO26B/jIKA4AIBIL3rYt0MBZ12qTOQO5CgUzEuWFUqWEln6V84wUvOkypXHqdvYBYOxZngbM+06SJiUUK0JOsJSguFJIDIYBLOPGKjNyG4pK7NkMVP0JWSpipIbhdtago3Zilt3o8CDNZo06itvqnqn7UxSDvuG+VYHyTEqXgVz5hIQidLDhTqZSilNGqNdKneBJOYhaQNS2AQquo+ziNJ26V6NtFRbfYSoIVn80IJ1LpL1e0i6Z/dq3/d/Lw6bnczUpOpbhWJT7aX+rTqR7nbwrFXMnEpU61OZaq8X/Us5LXY/kCKU5l+0T1BSmPfNUvUKAfwBMUQbBObzFKSBr9vDvxmy5ZUvyDV5xHJzWYpCfbJKJ111dGop+F9mjP5VmidKXWX73D0f91Kk8rfhAmGzghahqZIRPAL1dQUoF+btWADUz8bO0qICvYlKH1nMJ1eG9d4mONWFgMW+khL6/sk3bltpjNYTN1d1MJmEEJQ1f4mp48oDw2dq+qBUS00KLmlGAv57wAa7JswWVyAoGs5aS63sJZSOtz4RY5MqZ3sh0kD63VxgswWw67Rm8kxf12EBU7z5j8QL1lAEsLwd2PzPXiJSCslkzHcjiJ1F6XPzeAZ6DImsoEgsG5c09Y1OI7TSyoqSVgMBZrFR2P8Qjz3Isepfeai7M3r08o72g7RJwsoKIdSiQgbOAm55VfygYJkPbrK52KnpmSvZEtCWUpqgVPw22ieTk2MkIQqfNTKNRL1zqEXCgxPDUO7dYpcZ2+7uaZZQHTQ3qaN4b16QR2p7cfSxJJSBKkuGLLGvSA6qBmIDA7mr2jGXIo9DqzVZXnuKmJVolS5oSApR1hOlO6lPZyCem4h+bqzSYkypElEmYa6u8SVAAiya8xxNy5x5hI7T4g94QRLl8JUEJZBIUCh0UBLgdOhYNqMrz/FSZsvF4lUwd7xEqABWkEJYAcI4Ci7XDXc5rmdbQUioxPZTMETSVTkInX4ppCrlrA7lx42iLA9iccjWQuXqUQ/G4XxBRdTOC4BtdIi1/Sb2ll98EoHEqWFLUzAiYyg1bkAPT8cjI7RrCQhykENctFPkrwGJ3MMJMw6zJmrCiQPZU4AFgTsqlRFzlUpUxDulIDVWsJpWxN4qcRiAaqCTqqSQ5J8qjcu5gXEyQzhRoXLkM1PgKdfSM1zpsk28xHs1SdXssoOfAO8Z3HY4fSkkEkIoWdnBOqu+39MZr9bKDEO+yunTzeIU41VvkzbvGjyaKs1ZzYueJnJLcnJLXhRQGaDU38CfeDCjGpewCZk11GmpiHLkNQsCTuKtyfwhyXSVEnWHfVUsaAOoGlbW8omw8x21cEtRd3FmeqTXSWv5coLwctGpOlJEskakOoBSCol1kG4Gm3SgYuo9Ux0V2GnlRUCCkJ1OS5YV2au4Zufn05XMUjErlpEwMgszKotIJCed7PfakPE+YuatLABKiUywwSAosdANCBQ+g6RsMPjkpQgaQqgS6kgqYVDk1JoLxakosEjMZllALETk6ioKmIWFJ06hqoo0UwuNtQ6tXYZSaJUpK3NgCQxAU/EL15esbnGTpSiNSRVKC/dg3Qk7jrAK8pwyrkA/wDal/NEWpw8sbXozWf4tau7AJUlnZkpYnhIYAcvnFZPSoHTKOsqKQw5qDgMbly3l5naIyLDEsZ+gc0ypZ2JsluTeYiaZ2YlgcGKCtvZUlt92B5M+77Rdx9oR5tjFTAAFgpuzg8yD73gYGPSMT2K7wMZ6VAVYvf+owJM/RwWopKugKn99PUxaa9iouuy0l8lxYIfTLlzGt7BVOu38MZvJ81w5OnTNBMuaC2khmXOUAxBPEHFOkehdgcvSZGKk10mWmX5FM1Dkc2jH4fsirDTkakIW4WyFLYrCkKSkFIOtLuAa0e8EX2htFFiMzlq4UqmOtwypaQGmL1ni1U4mjNmaXUah399DGum9j56iWl2GykEgG27gXgNfYieH4JlegPwirIozqJrVGxBHlCE2rvd+l35ReK7GT/3Jn/tmGjsXiHohTi/Cd7QDoCwuJRoWFKYlIA4SX0lx4FwPWACrlF4exmJH+Wr+kxBM7KYgf5av6V//mCxUS5PMH0vC6VP9bKNHoVLQ4gzsZOCccnwmt/Qs/IwPkmRzkYrDlSCAmdKckEfbTzEWnZvs3OROTNVLJChMKCmZLIIMuaKpBKqkpANGq8MDS9msSGmm3sv/VGXz3M14nD95qUWmTyEgslgnDgJIfYKJ3rq2MHZymZLwc/VL7t0oY6knV9Yh7F7P8IpMLO04aVyMzEuL2l4fl5+vpE36GiLPFD6XNIIcKLpUOVGFwaMdt+UE5YpaPaBG4oeIOUHSPtOUn+k3tA2d5a+LmFzpKyXaxcuC3UNaA8RiFJS/eBdtISVHT9r7Qdq7HnesZtJlE5k6TrvLcVcUJdtINVAMatYXg84oJCSt1oStkhyykvqAB2qKNzeK7L8UShZmcWpqk3YuwfcEe+HTJ3dDisVOjhfmCXNQavT50yat0JoI7Q50rEqSrS2iWE1dkhOpQSmpbwv5kmKaXPIJCveLGHjNVk3uz0ryeu/WLIJlzyxcqpxJ3tT0b02jR67QdgJxSpjsX5mjsmvnvBmEWWJ2DitTQfDpA8zBlDd2dQL8QvQhgrYXvBgQGZRKSoG9qbNyYb/AHxlKq0S0U0ya5enMtbwhpntUULfhBGZoAchwQrTsLXpvWrxXMSWAcx0LaGFS8SW/H8Y5AhLXjsPFBRu5qXKgHKgS2p2YWoo9TSnPdoMw8hgNIGxLEsCwexaCcVhgWCVaiHNAFF1Cn8vS9qHYNCQlTKoQaVJPUO9vT3R5tejpSonUgt7Kh4V+IMOljmCNiSBvs9KwTmq0pl6x7IbXpmVSFOymqbhnIaM+nH92vhqgkk62FjxFrORu9K0i/tyM5Ono1WZK7/EK7lmskJCvs8NgaHhHnAqsPMB0k6SDUEF/eKbRBkfa0SZ6kyVXLpJRLVpJpwrXLK2Y7ne0aifj8WQovImLWeJa0qJaobdNBY6W5g0I0fHlu9it0UAwy95g/pf7obMwShU1A3Uwv4DqN4vcMVocHSQeQL+qjTwAEEd+esL7HthTKGRkqi2qX/cn4n5wZ+pSA4ZJ8fwMWX0hKQSpgwJqQkHo5IHW+xgftLql4Rak0mPpUjVKUCknSVJ0FRB22arxa+nixNJBv6LSQZ9X/wi5H/c69YhxmTyxMUGspTNRuJ2HIUHoIpuw85QUuXL1hUzTqVqWAkpTOVpS373BcuBrarNqcLJ1IBxKhLmlwUgKUpkkpB0BJd2uVJFL7xq0mx0AyMKB7INS5qS55kOz2rCKUlQS/FcAEOQLluUVGa5nNkzgmUe91KYPhiNA9kkLLqBL2L+QeJcNKVq19/pMxK0TFJ56ilR1TFEAg7JTRrC0UopAt6SLUNyFL9IcE9PdEeFRLQHStShzApXyAq3uiRGOQQCl1AhwXDEGxBG0Ipo7piDD4qWuYZesJI9onWGHNJEpaVF2DdYWKzYo/yz6P8AExUz+2JTsR5hPyikiWy6zXJpcxctQ7wiUoKSdRAJBBcpKEna3KIsHg0yU6UlZlyXJJUpSEXcKUOFJDksa1ikw3agzJiE6X1LQH1vdQFmimXn31qpYw8uWJkqcdaQNTplTVGoA5e8xVMm0Q9q80E1OJRrSQjumKQ6NKloLpIJ1HrSxEZwsMJJKjXvcQ27nThh1cBqwPl5/ZcT/wCj/efz5RNNnFODkNcrxNdwCMO7HyI8zAIts8xIRPmFwdMxYYh2cqFm01BWag1fcAxlTPOokdfi8G9o5h+lYgbd9Np11qivQH6DxFohRpAP701qTy5CtDDDMKv9/vjgIoWH3+MSgJdlDbZud33frFdANQOKtIPw+KCWN3IJoAzCjN09YBKklVy3Vna228TSZjEBJNw969G/HeJasA/FLCUA01agWfkKipFPJq7vApW7L1kkMQC9BYh68mbk0DTBqLM1WfpsOT9Y7NQEsA5BsbPzo539WhKNaAsZGI7xLMkgGxFdhwuW5RCcGZaiUBmZ1HZ6gCw/3iXAz9KVBndqM9TsTs5b0gif7KgelbGul3fwYEU+MRtMZMlctQBPckkB9SyC7VBHS3lCionJKVFIl0BLU/G0cift+mGR6YrCFCNRlgDUkrWokAhRYAcLMwre1WoIqsVNRLmBXskKWaAF9CmBTMsRTpcV2iwx2cyxh5iCrUdBdLnfbSFJehsNn88nLzNUpQmoJXpSwdIo54tj5E8ohR0jZvZd99h5q/r505JCWSoS1L1NUcWoDTq0i9ztcZHMJqieNLk2oKNQVBL0CTXd/Elz80l7J0vVQABdVWcFgN+flWIJuY6xUOaKqSASHvViALeDRrFfsZyJMsnAKSkOGIqalKrOkG1Y9RxGKlTcPwBJSEKBUV6ispF1UAFRYCnMtHlWAxGpXsJbegfxDxs8jzYstBIEsS1aAQABpTser/8AlBdSJizSScWlQ1BwC7OK+bWh4UN29IaM4kgVmS/UfKGfrnD/AL6ff90XRoOnSpRqpAVtVILA8J25ExVZzgpaZExSU6TpBuTyS9+TDlbxgrGZ9IohB7xcw6QEg0fck7DleKXPsznTiUy5C+6G4SS7buKNvts7sGaTJbCewWJ1SsToPEEoq9QNRHiBUjzbeNdMUvupIKi+hT3/AOZMbrZvdFL+jLhmTipKknQm407/ALxDvW0bTHz5U0AKBJFm1Eg+JiH2V4M2uU4ZRcHYuYil4GUKBCeH+ENV1fEn1MWawzAlibU5B78+kNp4w7CgMYbj1BvZ0ttd3Y0fbwgJeWrWlOmfMQNIolmsOTRbq0i4Yc/xgSSoJQh76EuOrMfeDDsKKSb2PKrz1H/UH/8AtDP+CAP8wH+X8YvZmMCQ5tzdrlh7zFfnWe9yAQkmhN2oCkEuxb2h5nwilKROKIsJ2X0LQrvAdKklglrKBvq6RlcSSMcqQJYBRKxDEPUGQspUHJZTuKGr2oDGlTilTfo01C5iUqmSypLEgjUHCiBQPZVAW6iMP2ew60Y+aFghSZeKcGrESZlPRopN+SdLoFwpJweKsAkyKCzlRBtcsBDcRI/Y8Gf3puIHvkCO5YB+r8Wf48OP/JcSzR+zZeOc2cfWZKHyhiA+06P23E7Dvpv96rdTFYq1Lfm8WPaVzjcTz76b/eqFhuzk9SQsSlFJDhilz5Ev7oKBlcC3n+TD0qpdmsN68oLTk85DlcqaKbIVzG4/PxgQpIdwx6uD+MJoCQoIIN9QclhR6lhzHzhstKdJJJfl0pV/WkRJNgefuaJZUvvClIYMN6O9Tbx9BCAaFFtIsTbraHFbuLvV473FSHFLMXB3IcRxbUufG3kX8PfABaZeQTxe0zPUqHItY87+jPBCsKEAlRcg0uQauxJYWfnUecUcuaoEMHL+u0WMsuooXTV40I22NGbf5xlJMB6ssUagzCDWgG9YUGJlkUAUGowJbr74URkMs8d2WmztU2SoKu6CWJBDnQ9GNRpJ26xn5SVhWgpKSkPoUSkkgUbUKUannvHp+IzyQJYCl6HHsoLKA5BhSMjjE4VU4KlrWHC+81uos6QAlyW4VKT4AeMOK+Jo+zIT0rSQFuWe4NyxID7uRHFSiCWTwtRyCW2saG0aXPMbK72UUNpRLUNLqFVOlwDY0SotubwN9E1ENLJ5aQxFy3KNHKvBmwHAoT9rUAx4WBJHUOHv7jG67H4dU4BpMtEtJ41rDqUWoEgmjuDSzwLkvZSetR1ydNACZoOkBVVFKaBagwp1jf5NkycPL0IO5JLMS5Jr4Ow6ARHbKSBF5FLH+Ug+CUj4iIxl0oU7uWP5Uv8ACL/u+ZjqUpirK0ZzE5dKKFHu0OEkjhTcAkV8YGwGFwv0hS5Q+slKOoOvhJKhUGhseYpGmx8qWJayRZCjyNATSojP4LLhKXNnBYJnpQrSAaEgqYkW9o2EPwM4jIZKlLBlFqV1Lq4rXVWCHRhJRCSEIqeIqIBYn7RJ2Jpyhwx1LAHxf4fhGT/SLm6hhgkV1qANrMSOoqKHpErYOkUeadp5mInJmcSQAUABRKQsXIKSHDk1FSC20bDs3npmpZVAgMHua08ABHleCmBDOVAHcMz8g4uHjR5Vm+gpY6VFiQW6OG6sPHyEEtMyT2elKzICgckwL34ZnYDbSR1egA+EZOZ2iBxCQFBtJYJIUlRISoAKFuRHMGKjO+189KykJMtIYixcGxcGxi0rG5m7xKkcOtQSHBqP3SCx1igpyMC4teEKClRSQUl2D0uwIL7Cx2jzX/iNSvaTrPNyD84ssvxHePqQQLMFB25gFnimkttjVydI9BweKlDuUSpiGC5aQBuNQBSA7g9TyrHnPZwn6XPUa/U4sk9TJmH1i97PredII01mI2D1IPjDMt4pk06CAcPiHNgo90ocgN4rGibszuBpl2L/AO7hx/8AKflBxlapeWirapiiwBvODct0wpkj9hxFh9fIDcmRPoSPjBaAsfqwMNJTUFv+oXUdWG0BIsRk/fYxYKQEmbNUtW5TrJNbbsPHxMXGJz6WgMASAwCUj0AGw/NRFHM7RCROxCDLcmbMBIPJSks/K584HTmWHLaitDAeFKAUBpGiaS12Rjb2XP6/WpJKUpRVgSX5ivoYh/Xy1gOGP2gWILOCB5iOYSZhlICRiNJ2cBx0LQejKJCklpiVdSvSX8B/tWKttdjjinsrUzJSyy5EtSi7MEv6s5sRSIzhJYUNOFUCRQgmj7EFxzrtGswWWy5Y4EgU5lXiXJ+AG0Tpk/n82h4+xNq9HnmcZQiWpCdRAmEqKSBwgnmzhzS23SKnEJ0qTskuQAzhLn7TXbeNpiOy0zETVTFFISRw1FhQJY2pfq8ST+zKFpKVulSAnU2knRRImSzYKDAKrVwecc8qvQKT8mIlT6ijM5pQ+e33xZYPCp1a1zdJDaXRqL1BBBI0s/XawrEo7PIlqmIUqZNWlQ7syUagpLl1KJoAQzXIJ8YJwGTTwvSpExiS4YnolwE3oxY06MYyk/RrQMlU3bWRzFj4Mk0hRcychmBIBlz3A6eX2Ds28djOl6CmU0/LZ4GpSadVJJ9HeAJMidMLSgV0I4RQUrU0j2QSgXcBurfCG4fCyJSlLlpSlagyihIDgc2+6LzdGmB5flnYHEzlDW6AbkgFh4PG4yPsInDLcTpigwBTTSqlUqFQUnk3nF2rNUiw9T8hA8zOSbe4NCcmx4pF4uf09YhOKSLq8hFCvFqNyB4n5fhEKsR1J+EFMC8m5oBZ/M/d90DKzVW3u/PyivRqNh5s/wAaRIMMT7SvK/4RVAOxE3WClRoqhDkuDQiloDwsjQgBIKipEp3UWdMsAMKtcweiQkbP1MRZDiVz5KVVdyigvoUUJtU0AEMQHOlYo+yJSBzJU/wePN+1xV9JUJhSVAAEpsT8ela0j0Dt6oycMoLkrLsCdWjQSOBRapFfCwN48lmziouoknmSSeVzFxIkdlziPO+/ui3wmMYJ510u9BUGwZnakV2HwoUmpD7Alj42YiJSrTwzAqu5U1Hp0I/O0KSTJDccQEoJQzn7NHuS4o5+42i6QmViJSQQHQ9UqJIFKE2UKeVaxUzFjRVwSGQ3Is7eVBFhgEpZSajUACoKdZoABTkANozTJIimVLuUj0itx2YJUeF2A5NByshRq/xHevsurzD++J/+GhRiqu7D8esE/qYdGkW47Q3sjmExeLwyGBBmIFgCw6+UH9m8eZszEBYYow2IJIvwoIasS9l8iSjFyFAqdMxDUACqsbW8zFj2b7JrTNnksO+lT5YJBvMSqpDUFr7mLjyKXRKKiTPQrLZyyCP2iULOXCFnboT6wViSlJyxRICEywok0DFZ3PhGuybslJkSlSVgTElaZjlWo60pUl20pADGgrBuPVJQjSplAOQFcRrxbkm5tQVhuaW2PE8dzCStUxcz95alOB+8om4q1YCmlZU7kq56iVebl49KzNMqaClMpCAftBI1DwDFuT1PhGbxHZJBHCtTm7jVbyEZP6jjsMWY9cgvVJqYemSpNai/P5Rpx2PUP81h0B+DwRI7FrWdKVE0Dk6dPVzt4RS5oN0mKmZSRm85NUzFeZf4xY4ftfigCnvCxv16VjWzP0XSkoK5s8IAbUrSyQ/UqtGAVhx3ihLdSASEqNHANDWzirRrloTWi2l9qpwsR6QZlPaGb38sHTVYBpcOApLbuHHnFPh8vf2tQPIJ1fD4RbZBkM2ZiJQEuZp7xLq7tYArclmETarRi0vRqezmDl4mbOXPSjiIKA4AS6luEB3FhblXrrJmGTIQNKWDUCQSfMX9Yr5/ZxOFWFpCVEt9Wou3V6pdnFRtTmJJqyo6lEudgLdAK0jBnZxqlsiVmKyXaYPCWv7oURaFmoJA8B80vChF2QrnL6D/AFP8yPhEZnHdT+APzMRycNqrrpzGk+8wVLkoHNXiR8hFk7B0kvT4P+HuggYKYbqIHXSPcB8oKQkmw9G+Qh3ckXf8038DDspRbAP1Ur/nHyQn4n7hE0nLmvMWTzdvdb0gnvUjf3j74X0l7N7vugstcLGyMDUkzVq2IMxwPIMxgpOHQLkn+ZX3x5/NxJRinQ6VfSAlTEjUlUxiCAzhjGwx+YJlgBS0Jf8AfUpPTeBjjFFmlSBYOPAn3mOHGHlT884y+O7YSUghCtZYMQAU1DvVVW5U5Ud4zWI7XLUEhc1IAYnQkOSHoSkM1fhEtlZpaRpu1MlU3Dp0zUyyGB7xaQhSQ/CpJJCqgM4p0jylSou85xiFoLJOon2lGrAmyaNXpY9YoiY143aOfldsklPt4Xa+0T4pUwaNQsOEj7xQmIJEoE1UE+L/ACg9CFEOiY5SLMxIfnvzryin2Yh2EmJMtnKmBJFQCXO5/NDHcuMslwViu62Ae1Q1aikB4NKgohQKgoVJpdnv1+EGpnhBKtKmoAm45Ubdh7vXF6dIRfoOhFddH2PN7oYV2r84sMpyz6UCO9QkVDBQVM68IWdPnXpFDjlLXIdOkFJchRIUzFwQbH08Yzc3NFuKJBSX9kXZg9GLelTGMeBSdsEl5PVE5diMJp7pKcSAxP8AiSl8JcalJWoKLgGoizw/bILJ72UuQoXSQku7+yX23cC+9Y8wwfbmcj7awwAAcaerpUCAL2G+zCLvDfpMJBC0IWBbXQmm4AYB9+sbNT8GqS9mnxmfTVHh4U7Nev8AFsfBorXcFwau7++vP74Zge0GCm0IMtQuUFkuzsA7mlPZZ7G0HysJKmUk4qWo1BSopKvQEEbfZMckuKbdvZVUBSHAFPXevKJJYJICQSo7C5++LDD9npuoa1JSLluJxWgs3iffBmLx0rByw4TqVQOoaiAHKlE7ClAwJIFII8Mpd6Q8iHA9nSSDN/oT81fIesFZhnkjDKTK9qY3ChLaQakBarA7terxncb2lmzU6Ae7dwpUskOlVmNRsN34jaM3i8V3Y0JdSwKmjgEvQ0ff1jRTjF4wWzKUtlvmucLnqecpgkukIUoAfyix8XPWAsKvFySZ2HmLQiYySpUlCkkamZyC4qXAFQ92ifs5lqZiVTJg1JSCTViWqoVTWhd+d4IznPNYTQS0Irp4XYJsGux00oKDlBuDtu36M2/JnE5cZTLXOKW2TSvIG58o2mIxGbTEIMpepBDsTK1eCgpI22cnnWMGrG/SZqEhkuQkOHLE1r8hFpgsznd4PohmN9lSpi0GaU+0rSDpSn7rk26eKDXyn2Cs9GymVjDLlKxv7OhC1rmaUpSZiUiX3aCXIYqMx2DUa7MPMxGpRUGFSQmnC5fTarWiuxeZTpyEfSlsEADRq1o4apLqDkuSfS7CKzG9rJaKISVnnYe8PDl8no2WkaVOKVz98cjAr7UrJfu5Xml/e8KDBhkh/YrOkaRJJIWTwuXcnYDSWoN+sayXikqJAIOksTqJYi4YNHkWCHGkailyBqFSH3HWPVMmyQSJWnUTUkkmgNiQ4oPm8Kao34droPTPUCGYNahf1e8LFZqZh1TpwcOOIpcAEgM9ufmTcwBi8k1AnvZp3p60AAjHZpJShC/rAFPQKHEQWrpBob3iVXTZc+RRfRrcR2pwyH+u1NfSPLkAYp8x/SDpUO6lKKftd46T4DSaRB2WwWCnpVLm8MxtQmBQBLXDK4evM6TAuOy6XJmKSMQS1inTpIZ93r+d4G0kYvmkyhx2aTJs1SyGUpWoaXoXfhcveIJ61EkrU6t3JJ8zGqwWbYWWylpCzYH7Q6u3gaiJ52My9QdKyhW6VStQ/qSAYS5W1qIlBSfylSMQY67RoMdi5YpITLUOakgeYT4czFJOURdIHgkD0baNYuT7VETjFOlKwdUNeHamtHArnWNDM4lLwVJllTAKZPUh+dBTcfCBIMwsgFLlbDcW8Df3wmMOw80JBOtSw1Q/WC8IsKTwGlGS+lQZqPY0+MUq5DUSrUeQ5eUWeCQlTpfSQpklw7Xpq/JYcq4yj5JLvCTAdRWkOrhIuaUKVcjbyh2LyuUQEhFP4GHrDMFIJcuoORWjghvBnHTnFjLkBL6WDuT4m8cPLyKL7Az+M7PSgPb0gc2f1isx2UBAGkk7uSkA+AvzjZLluYq85w4Uh9IUR1bzeK4vqHaTZNmfwSFpIEsgrdwQpuYarVr74JxmWrQTqSNRL1JNXqXt084Dw8tZ1BAYtYGtKv1o9oJx0iYUJBWlQSTqJLMS3O4pt1jrk2pLZRb5N2kxEhmmJ0j7KnIrsRUC9/yIJmcz8UWKFTVLVRgSTxFXAAPHyHKAcvxaU3QFl/acgbBwDuGv1rBiMViMNMBQVImFJCVy3qKhYSQxTyZqRDfypjyfRzEYuZKWqWvUmagsoKBBBGxBDjw98WOU5OcUsL0qEsMJkwUAAHEXNAXIHOj2grB5dMxkwTJ51kABayUlaUITwgAl7C4Bo9yIvzJMxRlSnRIQyFqckcLcIfelhe5aIeMdpf2Kiq7R5kiXK0yQO7llg9tVRtuQ/i3mcXPx2uqtS+dw3RmYeUej53ksmdLRKcy0IJKWIcqIbUp/aLelWjNK/R7Wk8gf6Kt5KjfiSXyl2PBlbluUBYKkgu7AXNWTroLJK073I6kbDKMqEsF0h+FlO6mAYg0AG1BSkR5D2ZRhVaklRUQxJIZnBsBSoHOLxNLxc52XGNAeLwCFJOpS0jdlECKqd2OlsSFrfa0Xs7EpQkqUQlKakxkM47aEgplDT/Ea0/hBFD1MTG/BTryRK7KzH9pHrCgCXpWAqYuaVkVIUW6bcmhRtTMviZmVMKS4vt06jrG37NYleK7uTxS5MsuSBq1KCdRExShpIJcgEerBsM8TysQUtpWoHdiQ3JmNfdCkrKTaPcpiP3j4dPKKTMpODUSZyUqUdwlRV5FO8ZLBfpFnJSlBSkgBIcuVUuXJqT1pSNVN7ZStL6FHo6D6soxji0DZjs5wErVqkKWs8piQlvBSTxeYEUGMUvUSpLE9LtG5n9sl6yUJRpOxQH8yDWAB2hXVkSmNwZUsj1IeNFH9jO0ZBMomlvEtDFoI/wBx8ovcWnXY930TbyFx6xUTsApPUcxFJPyNMiQveLCfmKZvD3aU3tzPjW0VcIKhodHVQ2JJlaxHDAehJVQOekd7k+FW/CDMCQHVrqKtUCla+6HzMeVJIYpBqT6tyALUiLdgNy+Q6iAac2BFQ1d97QeUkTAFOtLBgHvvU1oYr5M9RU4CqAvp8CTX5RbYOapRBS5Sxd6NtvGXJa2Bby5pShgnycdWcwFIzGYpemYUISTQaq1sHTUH0gqVmTu6aMLGu9w3hEchEtTqQhPeAGhAuNn2jgSq8kFD8Nj0AFCAX2II9XU8DqwqVh9PeKB4taiG1bUFbUhgzmaVJaUaBiQkXKr2LgJ57iD5mJCRqIIPIA+RbYxck4df9B0ldkeHwMsJcIQkXNzTepYw2ZmEtIYEKJoAGbz2aKqbiVz16SRKRzXqApWpY1u1I0WVdmwlClTyAhQDKb2g+oFIIOl2Fw4BtUCKXA2rm/4JSsqcVidR7p+Kr6Bq2bSG8NutYvcBk6ZchWtSjMCZijKJTqDBQAFeGztdmHKO4/HyUFZw47sqSy16uIsAliXDOxcsHcxTntJMwk+XMTLBUAFATkK0kEApUkU1AsFBXUNGkYxl8YqynR6RheyOJnS0JEoysOBqAdImGmlgCQUg1qbgk7tHMbls2SAFSVSkJ9mh0j+axPMxHkP6dDMChOwoSpKFK1ImHS6Q4CkqDgEsLm8WeS5liJCFY/HTF68SAiVhq6Q5GkrQfZAryYEu5U0dH20tlRM4qp4hTa/vESPC1Aw+WiINByERxRfwEcUp7RQZ52nlyklMtQWu1KgHmo9OUNKw6GdrcMuYkELSmWm4L1Ls5Iv0HjFfhshwy0gKU55pVFRiMbMny/rJpLlwlqUtZhuYrk4NYoN/z+aRvGNI5OR5PTo20v8ARtIWArvVh9uH7oUUOAxC0ywkzFBno4pUtChWR/sZOEIUKKOkfKNYvgYUKAiQjDYUKGQIQnhQoBgGZpFC0V8KFCLQ+TfyMMhQoCggDh/PWGy/ZX5fGOQokBqj7xGqyn/A9fgIUKOf6n9AAM1Z7sl6squ/tt8Imyc1H+o/B4UKIl+hkl4BTzPwjpuPOFCjzTNmh7DyErUvUkKoLgHfrFd2vH1q+hDdOEmnKsdhR1r/ABL8mvEZ7CJC8xw6FjUkzJIKVVBBWAQQaEGPozH5fKnS1Jmy0TEgUC0pUB4BQMKFHdw/pRMu2eFYiQmVipndJEtggjQAlj30qoa0b7t8snG6SSwkggbAqmqCiBsSAHPSFCiuTovj6KFoI2hQoxNCtz9ZGFmkEg6TUXjzGdChRtx9ETOzizNygrCKtHYUbI5pFplX+EnxV/cYUKFGD7JZ/9k="/>
          <p:cNvSpPr>
            <a:spLocks noChangeAspect="1" noChangeArrowheads="1"/>
          </p:cNvSpPr>
          <p:nvPr/>
        </p:nvSpPr>
        <p:spPr bwMode="auto">
          <a:xfrm>
            <a:off x="80963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56" name="Picture 12" descr="http://rusblat.com/uploads/posts/2009-05/1241189753_krasnodar_0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726524">
            <a:off x="5129785" y="3925535"/>
            <a:ext cx="3464058" cy="2598043"/>
          </a:xfrm>
          <a:prstGeom prst="rect">
            <a:avLst/>
          </a:prstGeom>
          <a:noFill/>
        </p:spPr>
      </p:pic>
      <p:sp>
        <p:nvSpPr>
          <p:cNvPr id="11" name="Action Button: Home 10">
            <a:hlinkClick r:id="" action="ppaction://hlinkshowjump?jump=firstslide" highlightClick="1"/>
          </p:cNvPr>
          <p:cNvSpPr/>
          <p:nvPr/>
        </p:nvSpPr>
        <p:spPr>
          <a:xfrm>
            <a:off x="8534400" y="5943600"/>
            <a:ext cx="609600" cy="914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Dad-</a:t>
            </a:r>
            <a:r>
              <a:rPr lang="en-US" dirty="0" err="1" smtClean="0"/>
              <a:t>Slava</a:t>
            </a:r>
            <a:r>
              <a:rPr lang="en-US" dirty="0" smtClean="0"/>
              <a:t>   </a:t>
            </a:r>
          </a:p>
          <a:p>
            <a:r>
              <a:rPr lang="en-US" dirty="0" smtClean="0"/>
              <a:t>Mom-Marina                                 </a:t>
            </a:r>
          </a:p>
          <a:p>
            <a:r>
              <a:rPr lang="en-US" dirty="0" smtClean="0"/>
              <a:t>Brother-Serge 22</a:t>
            </a:r>
          </a:p>
          <a:p>
            <a:r>
              <a:rPr lang="en-US" dirty="0" smtClean="0"/>
              <a:t>Sister-Nadia 19</a:t>
            </a:r>
          </a:p>
          <a:p>
            <a:r>
              <a:rPr lang="en-US" dirty="0" smtClean="0"/>
              <a:t>Sister-Katrina 17</a:t>
            </a:r>
          </a:p>
          <a:p>
            <a:r>
              <a:rPr lang="en-US" dirty="0" smtClean="0"/>
              <a:t>Me-Anna 14</a:t>
            </a:r>
          </a:p>
          <a:p>
            <a:r>
              <a:rPr lang="en-US" dirty="0" smtClean="0"/>
              <a:t>Little Brother-Ivan 8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0600" y="0"/>
            <a:ext cx="65532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Family</a:t>
            </a:r>
            <a:endParaRPr lang="en-US" sz="9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C:\Documents and Settings\akapliyeva45\Local Settings\Temporary Internet Files\Content.IE5\C1LOPN0Z\MC9002857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685800"/>
            <a:ext cx="2126909" cy="2116226"/>
          </a:xfrm>
          <a:prstGeom prst="roundRect">
            <a:avLst>
              <a:gd name="adj" fmla="val 2678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Documents and Settings\akapliyeva45\Local Settings\Temporary Internet Files\Content.IE5\7Y4BTMV3\MC900433207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3657600"/>
            <a:ext cx="2819400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akapliyeva45\Local Settings\Temporary Internet Files\Content.IE5\DF2V2F0W\MC90028578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362200"/>
            <a:ext cx="1803197" cy="1625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8610600" y="5943600"/>
            <a:ext cx="533400" cy="914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aryl Gates Gluck Resource Cen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43129">
            <a:off x="919210" y="1269344"/>
            <a:ext cx="3200400" cy="276474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56141">
            <a:off x="6304662" y="199304"/>
            <a:ext cx="3237835" cy="863041"/>
          </a:xfrm>
        </p:spPr>
        <p:txBody>
          <a:bodyPr/>
          <a:lstStyle/>
          <a:p>
            <a:r>
              <a:rPr lang="en-US" dirty="0" smtClean="0"/>
              <a:t>Volunteer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304800" y="381000"/>
            <a:ext cx="1524000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J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</a:t>
            </a:r>
          </a:p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</a:t>
            </a:r>
          </a:p>
          <a:p>
            <a:pPr algn="ctr"/>
            <a:endParaRPr lang="en-US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U</a:t>
            </a:r>
          </a:p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0"/>
            <a:ext cx="7239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Animal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Friends</a:t>
            </a:r>
            <a:endParaRPr lang="en-US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19600" y="914400"/>
            <a:ext cx="47244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B0F0"/>
                </a:solidFill>
              </a:rPr>
              <a:t>Animal Friends' Mission Statement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To ensure the well being of companion animals, while ending overpopulation, abuse and unwarranted euthanasia.</a:t>
            </a:r>
            <a:endParaRPr lang="en-US" sz="2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43000" y="4343400"/>
            <a:ext cx="7543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Requirements:</a:t>
            </a:r>
            <a:br>
              <a:rPr lang="en-US" dirty="0" smtClean="0"/>
            </a:br>
            <a:r>
              <a:rPr lang="en-US" dirty="0" smtClean="0"/>
              <a:t>* must be over 18; must be a college student or college graduate</a:t>
            </a:r>
            <a:br>
              <a:rPr lang="en-US" dirty="0" smtClean="0"/>
            </a:br>
            <a:r>
              <a:rPr lang="en-US" dirty="0" smtClean="0"/>
              <a:t>* ability to follow directions, work independently, efficiently manage one’s time, and communicate progress weekly to the Education Coordinator</a:t>
            </a:r>
            <a:br>
              <a:rPr lang="en-US" dirty="0" smtClean="0"/>
            </a:br>
            <a:r>
              <a:rPr lang="en-US" dirty="0" smtClean="0"/>
              <a:t>* excellent written communication skills</a:t>
            </a:r>
            <a:br>
              <a:rPr lang="en-US" dirty="0" smtClean="0"/>
            </a:br>
            <a:r>
              <a:rPr lang="en-US" dirty="0" smtClean="0"/>
              <a:t>* ability to provide own transportation in private vehicle to and from Animal Friends. </a:t>
            </a:r>
            <a:r>
              <a:rPr lang="en-US" dirty="0" smtClean="0">
                <a:hlinkClick r:id="rId3"/>
              </a:rPr>
              <a:t>http://www.thinkingoutsidethecage.org/site/PageServer</a:t>
            </a:r>
            <a:endParaRPr lang="en-US" dirty="0"/>
          </a:p>
        </p:txBody>
      </p:sp>
      <p:sp>
        <p:nvSpPr>
          <p:cNvPr id="8" name="Action Button: Home 7">
            <a:hlinkClick r:id="" action="ppaction://hlinkshowjump?jump=firstslide" highlightClick="1"/>
          </p:cNvPr>
          <p:cNvSpPr/>
          <p:nvPr/>
        </p:nvSpPr>
        <p:spPr>
          <a:xfrm>
            <a:off x="8153400" y="6096000"/>
            <a:ext cx="990600" cy="762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0685467">
            <a:off x="195391" y="219937"/>
            <a:ext cx="4267200" cy="2057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Hang out with Friends</a:t>
            </a:r>
          </a:p>
          <a:p>
            <a:pPr>
              <a:buNone/>
            </a:pPr>
            <a:r>
              <a:rPr lang="en-US" dirty="0" smtClean="0"/>
              <a:t>Volleyball</a:t>
            </a:r>
          </a:p>
          <a:p>
            <a:pPr>
              <a:buNone/>
            </a:pPr>
            <a:r>
              <a:rPr lang="en-US" dirty="0" smtClean="0"/>
              <a:t>Be with Family</a:t>
            </a:r>
            <a:endParaRPr lang="en-US" dirty="0"/>
          </a:p>
        </p:txBody>
      </p:sp>
      <p:pic>
        <p:nvPicPr>
          <p:cNvPr id="4097" name="Picture 1" descr="C:\Program Files\Microsoft Office\MEDIA\CAGCAT10\j030148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29961">
            <a:off x="5866205" y="34038"/>
            <a:ext cx="3094025" cy="230124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098" name="Picture 2" descr="C:\Documents and Settings\akapliyeva45\Local Settings\Temporary Internet Files\Content.IE5\DF2V2F0W\MC90009052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438400"/>
            <a:ext cx="2590800" cy="226789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4100" name="Picture 4" descr="C:\Documents and Settings\akapliyeva45\Local Settings\Temporary Internet Files\Content.IE5\H7DI87TM\MC90044725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25300">
            <a:off x="351320" y="1879668"/>
            <a:ext cx="2005012" cy="30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101" name="Picture 5" descr="C:\Documents and Settings\akapliyeva45\Local Settings\Temporary Internet Files\Content.IE5\0ZDXFVJB\MC900447251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3200" y="685800"/>
            <a:ext cx="2371725" cy="3048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4" name="Picture 2" descr="http://t0.gstatic.com/images?q=tbn:ANd9GcTEhXjzQXmNYM0nPphyGG_9DSZr5S6U6j6clvehCvOqkgVVH1vv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4733924"/>
            <a:ext cx="3191916" cy="21240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076" name="Picture 4" descr="http://t1.gstatic.com/images?q=tbn:ANd9GcRY6BvZY30x-6heba9y9sc0IDYfKSLzKLGgGCNvsiX-Yk_2Zg9C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28800" y="4800598"/>
            <a:ext cx="2743200" cy="205740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0" name="Action Button: Home 9">
            <a:hlinkClick r:id="" action="ppaction://hlinkshowjump?jump=firstslide" highlightClick="1"/>
          </p:cNvPr>
          <p:cNvSpPr/>
          <p:nvPr/>
        </p:nvSpPr>
        <p:spPr>
          <a:xfrm>
            <a:off x="8305800" y="5867400"/>
            <a:ext cx="838200" cy="990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znaikak.ru/design/pic/visred/плов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6E939B"/>
              </a:clrFrom>
              <a:clrTo>
                <a:srgbClr val="6E939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4343400"/>
            <a:ext cx="3352800" cy="2514600"/>
          </a:xfrm>
          <a:prstGeom prst="rect">
            <a:avLst/>
          </a:prstGeom>
          <a:noFill/>
        </p:spPr>
      </p:pic>
      <p:pic>
        <p:nvPicPr>
          <p:cNvPr id="2052" name="Picture 4" descr="Невеста (2006) смотреть onl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04852">
            <a:off x="5058776" y="3021362"/>
            <a:ext cx="2383536" cy="331046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My Favorite Things</a:t>
            </a:r>
            <a:endParaRPr lang="en-US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143000"/>
            <a:ext cx="5791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Movies-</a:t>
            </a:r>
            <a:r>
              <a:rPr lang="az-Cyrl-AZ" sz="36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подсадной</a:t>
            </a:r>
            <a:r>
              <a:rPr lang="en-US" sz="36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, </a:t>
            </a:r>
            <a:r>
              <a:rPr lang="az-Cyrl-AZ" sz="36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Невеста</a:t>
            </a:r>
            <a:endParaRPr lang="en-US" sz="3600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r>
              <a:rPr lang="en-US" sz="36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T.V. Shows-Pretty Little Lairs</a:t>
            </a:r>
          </a:p>
          <a:p>
            <a:r>
              <a:rPr lang="en-US" sz="36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Food-</a:t>
            </a:r>
            <a:r>
              <a:rPr lang="en-US" sz="36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Plov</a:t>
            </a:r>
            <a:endParaRPr lang="en-US" sz="3600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2050" name="Picture 2" descr="смотреть подсадно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54557">
            <a:off x="6215792" y="-138039"/>
            <a:ext cx="2571750" cy="3333750"/>
          </a:xfrm>
          <a:prstGeom prst="rect">
            <a:avLst/>
          </a:prstGeom>
          <a:noFill/>
        </p:spPr>
      </p:pic>
      <p:pic>
        <p:nvPicPr>
          <p:cNvPr id="2056" name="Picture 8" descr="http://1.bp.blogspot.com/_6F1qJxnFWTE/TSPYPucgpAI/AAAAAAAAETU/LxyC8O1gMqA/s1600/pretty_little_liars_season_1_episode_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002341">
            <a:off x="-216556" y="3569355"/>
            <a:ext cx="3048000" cy="3048001"/>
          </a:xfrm>
          <a:prstGeom prst="rect">
            <a:avLst/>
          </a:prstGeom>
          <a:noFill/>
        </p:spPr>
      </p:pic>
      <p:pic>
        <p:nvPicPr>
          <p:cNvPr id="4" name="Picture 2" descr="http://t3.gstatic.com/images?q=tbn:ANd9GcRf5Nje6fYDSzzs6wOP7UJvbFH6_ISJjdQBzvZOu2vDd5LUv3Cy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2362200"/>
            <a:ext cx="2571750" cy="1771651"/>
          </a:xfrm>
          <a:prstGeom prst="rect">
            <a:avLst/>
          </a:prstGeom>
          <a:noFill/>
        </p:spPr>
      </p:pic>
      <p:sp>
        <p:nvSpPr>
          <p:cNvPr id="10" name="Action Button: Home 9">
            <a:hlinkClick r:id="" action="ppaction://hlinkshowjump?jump=firstslide" highlightClick="1"/>
          </p:cNvPr>
          <p:cNvSpPr/>
          <p:nvPr/>
        </p:nvSpPr>
        <p:spPr>
          <a:xfrm>
            <a:off x="8534400" y="6019800"/>
            <a:ext cx="609600" cy="838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177232">
            <a:off x="3391828" y="43241"/>
            <a:ext cx="8229600" cy="1143000"/>
          </a:xfrm>
        </p:spPr>
        <p:txBody>
          <a:bodyPr/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pic>
        <p:nvPicPr>
          <p:cNvPr id="2050" name="Picture 2" descr="http://www.mtlsd.org/mellon/mellonpta/images/mellongeraniumsnewsi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16609">
            <a:off x="-19035" y="1980600"/>
            <a:ext cx="4233699" cy="3175274"/>
          </a:xfrm>
          <a:prstGeom prst="rect">
            <a:avLst/>
          </a:prstGeom>
          <a:noFill/>
        </p:spPr>
      </p:pic>
      <p:pic>
        <p:nvPicPr>
          <p:cNvPr id="2052" name="Picture 4" descr="http://www.mtlsd.org/mellon/images/mellon_welco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81173">
            <a:off x="4256845" y="1804260"/>
            <a:ext cx="4572000" cy="289560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 rot="20788444">
            <a:off x="-632514" y="156561"/>
            <a:ext cx="545643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hlinkClick r:id="rId4"/>
              </a:rPr>
              <a:t>Mellon Middle School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026" name="Picture 2" descr="C:\Documents and Settings\akapliyeva45\Local Settings\Temporary Internet Files\Content.IE5\DF2V2F0W\MC900434813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4419600"/>
            <a:ext cx="2209800" cy="2209800"/>
          </a:xfrm>
          <a:prstGeom prst="rect">
            <a:avLst/>
          </a:prstGeom>
          <a:noFill/>
        </p:spPr>
      </p:pic>
      <p:pic>
        <p:nvPicPr>
          <p:cNvPr id="1027" name="Picture 3" descr="C:\Documents and Settings\akapliyeva45\Local Settings\Temporary Internet Files\Content.IE5\TZRVUM2X\MC900434846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81400" y="-457200"/>
            <a:ext cx="2743200" cy="2743200"/>
          </a:xfrm>
          <a:prstGeom prst="rect">
            <a:avLst/>
          </a:prstGeom>
          <a:noFill/>
        </p:spPr>
      </p:pic>
      <p:pic>
        <p:nvPicPr>
          <p:cNvPr id="1028" name="Picture 4" descr="C:\Documents and Settings\akapliyeva45\Local Settings\Temporary Internet Files\Content.IE5\7Y4BTMV3\MC900435149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0" y="4495800"/>
            <a:ext cx="3048000" cy="21951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Action Button: Home 8">
            <a:hlinkClick r:id="" action="ppaction://hlinkshowjump?jump=firstslide" highlightClick="1"/>
          </p:cNvPr>
          <p:cNvSpPr/>
          <p:nvPr/>
        </p:nvSpPr>
        <p:spPr>
          <a:xfrm>
            <a:off x="8382000" y="6096000"/>
            <a:ext cx="762000" cy="762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190</TotalTime>
  <Words>80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Anna Kapliyeva</vt:lpstr>
      <vt:lpstr>About Me</vt:lpstr>
      <vt:lpstr>Slide 3</vt:lpstr>
      <vt:lpstr>Volunteer</vt:lpstr>
      <vt:lpstr>Activities</vt:lpstr>
      <vt:lpstr>My Favorite Things</vt:lpstr>
      <vt:lpstr>Education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Mount Lebanon School District</dc:creator>
  <cp:lastModifiedBy>akapliyeva45</cp:lastModifiedBy>
  <cp:revision>23</cp:revision>
  <dcterms:created xsi:type="dcterms:W3CDTF">2011-02-25T15:53:24Z</dcterms:created>
  <dcterms:modified xsi:type="dcterms:W3CDTF">2011-04-12T13:31:02Z</dcterms:modified>
</cp:coreProperties>
</file>